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1" r:id="rId4"/>
  </p:sldMasterIdLst>
  <p:notesMasterIdLst>
    <p:notesMasterId r:id="rId13"/>
  </p:notesMasterIdLst>
  <p:sldIdLst>
    <p:sldId id="303" r:id="rId5"/>
    <p:sldId id="524" r:id="rId6"/>
    <p:sldId id="525" r:id="rId7"/>
    <p:sldId id="527" r:id="rId8"/>
    <p:sldId id="499" r:id="rId9"/>
    <p:sldId id="491" r:id="rId10"/>
    <p:sldId id="426" r:id="rId11"/>
    <p:sldId id="526" r:id="rId12"/>
  </p:sldIdLst>
  <p:sldSz cx="12192000" cy="685800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1746" userDrawn="1">
          <p15:clr>
            <a:srgbClr val="A4A3A4"/>
          </p15:clr>
        </p15:guide>
        <p15:guide id="2" pos="131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0F3905-C834-74E2-34B0-B091EE0069F2}" name="戸田　清暁" initials="戸田" userId="S::toda-k11@asahi.com::518ec959-1848-4c20-8d43-ca168709492f" providerId="AD"/>
  <p188:author id="{A9099579-ED46-C290-4BC7-FFCA1D24CC30}" name="有田　元則" initials="MA" userId="S::arita-m1@asahi.com::68c1bc64-1da4-48cb-9b20-11c9d9418be7" providerId="AD"/>
  <p188:author id="{2C4884CB-7555-ADD7-8FE8-23C9767FB2F3}" name="坂上　正人" initials="坂上　正人" userId="S::sakajo-m@asahi.com::de84e2de-cc80-4e5f-88eb-721cffe1f0a2" providerId="AD"/>
  <p188:author id="{848BFCDE-4005-2333-159A-BC30FEE284B3}" name="平尾　勇貴" initials="平尾" userId="S::hirao-y2@asahi.com::d2b6c453-1493-44ab-b378-a9f16170367b" providerId="AD"/>
  <p188:author id="{A1AB7AF5-B80C-5246-D9F3-B3889CA46577}" name="山上　浩二" initials="山上　浩二" userId="S::yamagami-k2@asahi.com::a2974e24-0f38-41e3-bf94-e8b79807313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296C"/>
    <a:srgbClr val="1586D2"/>
    <a:srgbClr val="DBDBDB"/>
    <a:srgbClr val="00B900"/>
    <a:srgbClr val="FFFFFF"/>
    <a:srgbClr val="8338A6"/>
    <a:srgbClr val="4F5DBB"/>
    <a:srgbClr val="FFCD02"/>
    <a:srgbClr val="F4FAFD"/>
    <a:srgbClr val="DE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39" autoAdjust="0"/>
    <p:restoredTop sz="95749" autoAdjust="0"/>
  </p:normalViewPr>
  <p:slideViewPr>
    <p:cSldViewPr snapToGrid="0">
      <p:cViewPr varScale="1">
        <p:scale>
          <a:sx n="88" d="100"/>
          <a:sy n="88" d="100"/>
        </p:scale>
        <p:origin x="768" y="288"/>
      </p:cViewPr>
      <p:guideLst>
        <p:guide orient="horz" pos="1746"/>
        <p:guide pos="13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有田　元則" userId="68c1bc64-1da4-48cb-9b20-11c9d9418be7" providerId="ADAL" clId="{87683301-E8BC-4E68-812F-8270852DB38F}"/>
    <pc:docChg chg="undo custSel modSld">
      <pc:chgData name="有田　元則" userId="68c1bc64-1da4-48cb-9b20-11c9d9418be7" providerId="ADAL" clId="{87683301-E8BC-4E68-812F-8270852DB38F}" dt="2024-07-31T08:15:12.364" v="112"/>
      <pc:docMkLst>
        <pc:docMk/>
      </pc:docMkLst>
      <pc:sldChg chg="modSp mod addCm">
        <pc:chgData name="有田　元則" userId="68c1bc64-1da4-48cb-9b20-11c9d9418be7" providerId="ADAL" clId="{87683301-E8BC-4E68-812F-8270852DB38F}" dt="2024-07-31T08:15:12.364" v="112"/>
        <pc:sldMkLst>
          <pc:docMk/>
          <pc:sldMk cId="136390918" sldId="426"/>
        </pc:sldMkLst>
        <pc:spChg chg="mod">
          <ac:chgData name="有田　元則" userId="68c1bc64-1da4-48cb-9b20-11c9d9418be7" providerId="ADAL" clId="{87683301-E8BC-4E68-812F-8270852DB38F}" dt="2024-07-31T08:11:29.562" v="68" actId="1076"/>
          <ac:spMkLst>
            <pc:docMk/>
            <pc:sldMk cId="136390918" sldId="426"/>
            <ac:spMk id="17" creationId="{39D55BA3-1B72-E933-5DC4-EFAD2D352BD8}"/>
          </ac:spMkLst>
        </pc:spChg>
        <pc:graphicFrameChg chg="modGraphic">
          <ac:chgData name="有田　元則" userId="68c1bc64-1da4-48cb-9b20-11c9d9418be7" providerId="ADAL" clId="{87683301-E8BC-4E68-812F-8270852DB38F}" dt="2024-07-31T08:13:52.176" v="107" actId="20577"/>
          <ac:graphicFrameMkLst>
            <pc:docMk/>
            <pc:sldMk cId="136390918" sldId="426"/>
            <ac:graphicFrameMk id="16" creationId="{484C5BF7-D78E-188A-673A-2335124280F8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有田　元則" userId="68c1bc64-1da4-48cb-9b20-11c9d9418be7" providerId="ADAL" clId="{87683301-E8BC-4E68-812F-8270852DB38F}" dt="2024-07-31T08:15:12.364" v="112"/>
              <pc2:cmMkLst xmlns:pc2="http://schemas.microsoft.com/office/powerpoint/2019/9/main/command">
                <pc:docMk/>
                <pc:sldMk cId="136390918" sldId="426"/>
                <pc2:cmMk id="{BC4A6289-782F-49E6-BAF7-09ADEB5EA89E}"/>
              </pc2:cmMkLst>
            </pc226:cmChg>
          </p:ext>
        </pc:extLst>
      </pc:sldChg>
      <pc:sldChg chg="modSp mod addCm">
        <pc:chgData name="有田　元則" userId="68c1bc64-1da4-48cb-9b20-11c9d9418be7" providerId="ADAL" clId="{87683301-E8BC-4E68-812F-8270852DB38F}" dt="2024-07-31T08:15:09.021" v="111"/>
        <pc:sldMkLst>
          <pc:docMk/>
          <pc:sldMk cId="803134567" sldId="491"/>
        </pc:sldMkLst>
        <pc:spChg chg="mod">
          <ac:chgData name="有田　元則" userId="68c1bc64-1da4-48cb-9b20-11c9d9418be7" providerId="ADAL" clId="{87683301-E8BC-4E68-812F-8270852DB38F}" dt="2024-07-31T08:11:20.741" v="67" actId="1076"/>
          <ac:spMkLst>
            <pc:docMk/>
            <pc:sldMk cId="803134567" sldId="491"/>
            <ac:spMk id="16" creationId="{77222A56-4E9C-4642-6CC3-855ED3DFEE0C}"/>
          </ac:spMkLst>
        </pc:spChg>
        <pc:graphicFrameChg chg="mod modGraphic">
          <ac:chgData name="有田　元則" userId="68c1bc64-1da4-48cb-9b20-11c9d9418be7" providerId="ADAL" clId="{87683301-E8BC-4E68-812F-8270852DB38F}" dt="2024-07-31T08:13:43.606" v="98" actId="20577"/>
          <ac:graphicFrameMkLst>
            <pc:docMk/>
            <pc:sldMk cId="803134567" sldId="491"/>
            <ac:graphicFrameMk id="12" creationId="{8E1FEAFA-9C36-4FE9-AC98-8FD4056F5E93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有田　元則" userId="68c1bc64-1da4-48cb-9b20-11c9d9418be7" providerId="ADAL" clId="{87683301-E8BC-4E68-812F-8270852DB38F}" dt="2024-07-31T08:15:09.021" v="111"/>
              <pc2:cmMkLst xmlns:pc2="http://schemas.microsoft.com/office/powerpoint/2019/9/main/command">
                <pc:docMk/>
                <pc:sldMk cId="803134567" sldId="491"/>
                <pc2:cmMk id="{60F16477-7861-4716-9E86-7A313E3E97A3}"/>
              </pc2:cmMkLst>
            </pc226:cmChg>
          </p:ext>
        </pc:extLst>
      </pc:sldChg>
      <pc:sldChg chg="modSp mod addCm">
        <pc:chgData name="有田　元則" userId="68c1bc64-1da4-48cb-9b20-11c9d9418be7" providerId="ADAL" clId="{87683301-E8BC-4E68-812F-8270852DB38F}" dt="2024-07-31T08:15:05.463" v="110"/>
        <pc:sldMkLst>
          <pc:docMk/>
          <pc:sldMk cId="1935682344" sldId="499"/>
        </pc:sldMkLst>
        <pc:spChg chg="mod">
          <ac:chgData name="有田　元則" userId="68c1bc64-1da4-48cb-9b20-11c9d9418be7" providerId="ADAL" clId="{87683301-E8BC-4E68-812F-8270852DB38F}" dt="2024-07-31T08:11:15.907" v="66" actId="1076"/>
          <ac:spMkLst>
            <pc:docMk/>
            <pc:sldMk cId="1935682344" sldId="499"/>
            <ac:spMk id="2" creationId="{491C1232-DABF-BA20-0CB3-D2FBAD801AD6}"/>
          </ac:spMkLst>
        </pc:spChg>
        <pc:graphicFrameChg chg="mod modGraphic">
          <ac:chgData name="有田　元則" userId="68c1bc64-1da4-48cb-9b20-11c9d9418be7" providerId="ADAL" clId="{87683301-E8BC-4E68-812F-8270852DB38F}" dt="2024-07-31T08:13:14.836" v="89" actId="20577"/>
          <ac:graphicFrameMkLst>
            <pc:docMk/>
            <pc:sldMk cId="1935682344" sldId="499"/>
            <ac:graphicFrameMk id="20" creationId="{55B781F4-C6E0-01F2-101A-14DA20FCB5E6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有田　元則" userId="68c1bc64-1da4-48cb-9b20-11c9d9418be7" providerId="ADAL" clId="{87683301-E8BC-4E68-812F-8270852DB38F}" dt="2024-07-31T08:15:05.463" v="110"/>
              <pc2:cmMkLst xmlns:pc2="http://schemas.microsoft.com/office/powerpoint/2019/9/main/command">
                <pc:docMk/>
                <pc:sldMk cId="1935682344" sldId="499"/>
                <pc2:cmMk id="{0CC3B0B7-A9AE-4C13-9981-7D15CC021330}"/>
              </pc2:cmMkLst>
            </pc226:cmChg>
          </p:ext>
        </pc:extLst>
      </pc:sldChg>
      <pc:sldChg chg="modSp mod addCm">
        <pc:chgData name="有田　元則" userId="68c1bc64-1da4-48cb-9b20-11c9d9418be7" providerId="ADAL" clId="{87683301-E8BC-4E68-812F-8270852DB38F}" dt="2024-07-31T08:15:01.896" v="109"/>
        <pc:sldMkLst>
          <pc:docMk/>
          <pc:sldMk cId="2428708245" sldId="519"/>
        </pc:sldMkLst>
        <pc:spChg chg="mod">
          <ac:chgData name="有田　元則" userId="68c1bc64-1da4-48cb-9b20-11c9d9418be7" providerId="ADAL" clId="{87683301-E8BC-4E68-812F-8270852DB38F}" dt="2024-07-31T08:11:09.732" v="65" actId="1076"/>
          <ac:spMkLst>
            <pc:docMk/>
            <pc:sldMk cId="2428708245" sldId="519"/>
            <ac:spMk id="19" creationId="{608AA4BE-94AB-43BE-47CB-F67CA0619D8D}"/>
          </ac:spMkLst>
        </pc:spChg>
        <pc:graphicFrameChg chg="mod modGraphic">
          <ac:chgData name="有田　元則" userId="68c1bc64-1da4-48cb-9b20-11c9d9418be7" providerId="ADAL" clId="{87683301-E8BC-4E68-812F-8270852DB38F}" dt="2024-07-31T08:13:01.167" v="81" actId="20577"/>
          <ac:graphicFrameMkLst>
            <pc:docMk/>
            <pc:sldMk cId="2428708245" sldId="519"/>
            <ac:graphicFrameMk id="20" creationId="{25E8131C-5C33-1C6B-8485-64A3162B711C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有田　元則" userId="68c1bc64-1da4-48cb-9b20-11c9d9418be7" providerId="ADAL" clId="{87683301-E8BC-4E68-812F-8270852DB38F}" dt="2024-07-31T08:15:01.896" v="109"/>
              <pc2:cmMkLst xmlns:pc2="http://schemas.microsoft.com/office/powerpoint/2019/9/main/command">
                <pc:docMk/>
                <pc:sldMk cId="2428708245" sldId="519"/>
                <pc2:cmMk id="{38A2C511-972D-4E53-B9C4-DD05889CFB55}"/>
              </pc2:cmMkLst>
            </pc226:cmChg>
          </p:ext>
        </pc:extLst>
      </pc:sldChg>
      <pc:sldChg chg="modSp mod addCm">
        <pc:chgData name="有田　元則" userId="68c1bc64-1da4-48cb-9b20-11c9d9418be7" providerId="ADAL" clId="{87683301-E8BC-4E68-812F-8270852DB38F}" dt="2024-07-31T08:14:56.318" v="108"/>
        <pc:sldMkLst>
          <pc:docMk/>
          <pc:sldMk cId="2143195852" sldId="525"/>
        </pc:sldMkLst>
        <pc:spChg chg="mod">
          <ac:chgData name="有田　元則" userId="68c1bc64-1da4-48cb-9b20-11c9d9418be7" providerId="ADAL" clId="{87683301-E8BC-4E68-812F-8270852DB38F}" dt="2024-07-31T08:11:00.865" v="62" actId="1076"/>
          <ac:spMkLst>
            <pc:docMk/>
            <pc:sldMk cId="2143195852" sldId="525"/>
            <ac:spMk id="22" creationId="{285232F2-484E-8FEB-9973-3B771681FDC4}"/>
          </ac:spMkLst>
        </pc:spChg>
        <pc:graphicFrameChg chg="mod modGraphic">
          <ac:chgData name="有田　元則" userId="68c1bc64-1da4-48cb-9b20-11c9d9418be7" providerId="ADAL" clId="{87683301-E8BC-4E68-812F-8270852DB38F}" dt="2024-07-31T08:12:22.444" v="77" actId="20577"/>
          <ac:graphicFrameMkLst>
            <pc:docMk/>
            <pc:sldMk cId="2143195852" sldId="525"/>
            <ac:graphicFrameMk id="17" creationId="{C0F319C6-93A9-1EBD-52D4-E7DA29A31C75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有田　元則" userId="68c1bc64-1da4-48cb-9b20-11c9d9418be7" providerId="ADAL" clId="{87683301-E8BC-4E68-812F-8270852DB38F}" dt="2024-07-31T08:14:56.318" v="108"/>
              <pc2:cmMkLst xmlns:pc2="http://schemas.microsoft.com/office/powerpoint/2019/9/main/command">
                <pc:docMk/>
                <pc:sldMk cId="2143195852" sldId="525"/>
                <pc2:cmMk id="{1E7A6FE6-E454-4148-BC19-8E2691B81AC2}"/>
              </pc2:cmMkLst>
            </pc226:cmChg>
          </p:ext>
        </pc:extLst>
      </pc:sldChg>
    </pc:docChg>
  </pc:docChgLst>
  <pc:docChgLst>
    <pc:chgData name="山上　浩二" userId="a2974e24-0f38-41e3-bf94-e8b798073130" providerId="ADAL" clId="{D9A3BA35-1685-459D-9547-F0A245AA8353}"/>
    <pc:docChg chg="undo custSel addSld modSld sldOrd">
      <pc:chgData name="山上　浩二" userId="a2974e24-0f38-41e3-bf94-e8b798073130" providerId="ADAL" clId="{D9A3BA35-1685-459D-9547-F0A245AA8353}" dt="2024-07-02T08:56:31.631" v="174" actId="20577"/>
      <pc:docMkLst>
        <pc:docMk/>
      </pc:docMkLst>
      <pc:sldChg chg="addSp delSp modSp mod">
        <pc:chgData name="山上　浩二" userId="a2974e24-0f38-41e3-bf94-e8b798073130" providerId="ADAL" clId="{D9A3BA35-1685-459D-9547-F0A245AA8353}" dt="2024-07-02T08:52:45.197" v="163" actId="164"/>
        <pc:sldMkLst>
          <pc:docMk/>
          <pc:sldMk cId="136390918" sldId="426"/>
        </pc:sldMkLst>
        <pc:spChg chg="mod">
          <ac:chgData name="山上　浩二" userId="a2974e24-0f38-41e3-bf94-e8b798073130" providerId="ADAL" clId="{D9A3BA35-1685-459D-9547-F0A245AA8353}" dt="2024-07-02T08:29:56.476" v="39"/>
          <ac:spMkLst>
            <pc:docMk/>
            <pc:sldMk cId="136390918" sldId="426"/>
            <ac:spMk id="15" creationId="{F6591AFE-2981-763E-A687-1316886B0996}"/>
          </ac:spMkLst>
        </pc:spChg>
        <pc:spChg chg="mod">
          <ac:chgData name="山上　浩二" userId="a2974e24-0f38-41e3-bf94-e8b798073130" providerId="ADAL" clId="{D9A3BA35-1685-459D-9547-F0A245AA8353}" dt="2024-07-02T08:29:56.476" v="39"/>
          <ac:spMkLst>
            <pc:docMk/>
            <pc:sldMk cId="136390918" sldId="426"/>
            <ac:spMk id="18" creationId="{CC90103A-8A02-187C-27D1-747826E5C295}"/>
          </ac:spMkLst>
        </pc:spChg>
        <pc:spChg chg="mod">
          <ac:chgData name="山上　浩二" userId="a2974e24-0f38-41e3-bf94-e8b798073130" providerId="ADAL" clId="{D9A3BA35-1685-459D-9547-F0A245AA8353}" dt="2024-07-02T08:29:56.476" v="39"/>
          <ac:spMkLst>
            <pc:docMk/>
            <pc:sldMk cId="136390918" sldId="426"/>
            <ac:spMk id="19" creationId="{F0DC3746-88B2-A73B-223E-6E90D1B281F6}"/>
          </ac:spMkLst>
        </pc:spChg>
        <pc:spChg chg="mod">
          <ac:chgData name="山上　浩二" userId="a2974e24-0f38-41e3-bf94-e8b798073130" providerId="ADAL" clId="{D9A3BA35-1685-459D-9547-F0A245AA8353}" dt="2024-07-02T08:29:56.476" v="39"/>
          <ac:spMkLst>
            <pc:docMk/>
            <pc:sldMk cId="136390918" sldId="426"/>
            <ac:spMk id="20" creationId="{3E321AFB-7DAF-679C-C8FA-FE8240B09495}"/>
          </ac:spMkLst>
        </pc:spChg>
        <pc:spChg chg="add del mod">
          <ac:chgData name="山上　浩二" userId="a2974e24-0f38-41e3-bf94-e8b798073130" providerId="ADAL" clId="{D9A3BA35-1685-459D-9547-F0A245AA8353}" dt="2024-07-02T08:31:46.831" v="53"/>
          <ac:spMkLst>
            <pc:docMk/>
            <pc:sldMk cId="136390918" sldId="426"/>
            <ac:spMk id="23" creationId="{4404F4A8-EE5B-8C36-E37C-0DD7D2717F08}"/>
          </ac:spMkLst>
        </pc:spChg>
        <pc:spChg chg="add mod topLvl">
          <ac:chgData name="山上　浩二" userId="a2974e24-0f38-41e3-bf94-e8b798073130" providerId="ADAL" clId="{D9A3BA35-1685-459D-9547-F0A245AA8353}" dt="2024-07-02T08:52:45.197" v="163" actId="164"/>
          <ac:spMkLst>
            <pc:docMk/>
            <pc:sldMk cId="136390918" sldId="426"/>
            <ac:spMk id="24" creationId="{C17F8A5B-0023-4FDD-4CEE-036DDF1C5403}"/>
          </ac:spMkLst>
        </pc:spChg>
        <pc:spChg chg="mod topLvl">
          <ac:chgData name="山上　浩二" userId="a2974e24-0f38-41e3-bf94-e8b798073130" providerId="ADAL" clId="{D9A3BA35-1685-459D-9547-F0A245AA8353}" dt="2024-07-02T08:52:45.197" v="163" actId="164"/>
          <ac:spMkLst>
            <pc:docMk/>
            <pc:sldMk cId="136390918" sldId="426"/>
            <ac:spMk id="194" creationId="{31571DD2-57F1-FCA8-59DF-B04D50254FA4}"/>
          </ac:spMkLst>
        </pc:spChg>
        <pc:spChg chg="mod topLvl">
          <ac:chgData name="山上　浩二" userId="a2974e24-0f38-41e3-bf94-e8b798073130" providerId="ADAL" clId="{D9A3BA35-1685-459D-9547-F0A245AA8353}" dt="2024-07-02T08:52:45.197" v="163" actId="164"/>
          <ac:spMkLst>
            <pc:docMk/>
            <pc:sldMk cId="136390918" sldId="426"/>
            <ac:spMk id="195" creationId="{9C823E49-D380-E210-1147-61A15586FAB9}"/>
          </ac:spMkLst>
        </pc:spChg>
        <pc:spChg chg="mod ord topLvl">
          <ac:chgData name="山上　浩二" userId="a2974e24-0f38-41e3-bf94-e8b798073130" providerId="ADAL" clId="{D9A3BA35-1685-459D-9547-F0A245AA8353}" dt="2024-07-02T08:52:45.197" v="163" actId="164"/>
          <ac:spMkLst>
            <pc:docMk/>
            <pc:sldMk cId="136390918" sldId="426"/>
            <ac:spMk id="197" creationId="{E328AFD7-2C67-B680-BF14-F98634C791D4}"/>
          </ac:spMkLst>
        </pc:spChg>
        <pc:spChg chg="mod topLvl">
          <ac:chgData name="山上　浩二" userId="a2974e24-0f38-41e3-bf94-e8b798073130" providerId="ADAL" clId="{D9A3BA35-1685-459D-9547-F0A245AA8353}" dt="2024-07-02T08:52:45.197" v="163" actId="164"/>
          <ac:spMkLst>
            <pc:docMk/>
            <pc:sldMk cId="136390918" sldId="426"/>
            <ac:spMk id="198" creationId="{D69BF528-F87B-9C2C-B7E0-6A595D678BB6}"/>
          </ac:spMkLst>
        </pc:spChg>
        <pc:spChg chg="mod">
          <ac:chgData name="山上　浩二" userId="a2974e24-0f38-41e3-bf94-e8b798073130" providerId="ADAL" clId="{D9A3BA35-1685-459D-9547-F0A245AA8353}" dt="2024-07-02T08:52:45.197" v="163" actId="164"/>
          <ac:spMkLst>
            <pc:docMk/>
            <pc:sldMk cId="136390918" sldId="426"/>
            <ac:spMk id="200" creationId="{5732C43E-7ACD-0504-E4D2-9D3EC68E39F3}"/>
          </ac:spMkLst>
        </pc:spChg>
        <pc:grpChg chg="add del mod">
          <ac:chgData name="山上　浩二" userId="a2974e24-0f38-41e3-bf94-e8b798073130" providerId="ADAL" clId="{D9A3BA35-1685-459D-9547-F0A245AA8353}" dt="2024-07-02T08:30:00.149" v="40"/>
          <ac:grpSpMkLst>
            <pc:docMk/>
            <pc:sldMk cId="136390918" sldId="426"/>
            <ac:grpSpMk id="5" creationId="{4874CF02-59F9-5C36-BA51-F6F9F869E7D6}"/>
          </ac:grpSpMkLst>
        </pc:grpChg>
        <pc:grpChg chg="add del mod">
          <ac:chgData name="山上　浩二" userId="a2974e24-0f38-41e3-bf94-e8b798073130" providerId="ADAL" clId="{D9A3BA35-1685-459D-9547-F0A245AA8353}" dt="2024-07-02T08:51:57.766" v="158" actId="165"/>
          <ac:grpSpMkLst>
            <pc:docMk/>
            <pc:sldMk cId="136390918" sldId="426"/>
            <ac:grpSpMk id="25" creationId="{083A38E4-50FB-5F01-45ED-247CB30BCB9A}"/>
          </ac:grpSpMkLst>
        </pc:grpChg>
        <pc:grpChg chg="add mod">
          <ac:chgData name="山上　浩二" userId="a2974e24-0f38-41e3-bf94-e8b798073130" providerId="ADAL" clId="{D9A3BA35-1685-459D-9547-F0A245AA8353}" dt="2024-07-02T08:52:45.197" v="163" actId="164"/>
          <ac:grpSpMkLst>
            <pc:docMk/>
            <pc:sldMk cId="136390918" sldId="426"/>
            <ac:grpSpMk id="26" creationId="{9B78A1AA-8AD6-2664-3FB0-60AE61D23AEC}"/>
          </ac:grpSpMkLst>
        </pc:grpChg>
        <pc:grpChg chg="del mod topLvl">
          <ac:chgData name="山上　浩二" userId="a2974e24-0f38-41e3-bf94-e8b798073130" providerId="ADAL" clId="{D9A3BA35-1685-459D-9547-F0A245AA8353}" dt="2024-07-02T08:52:22.651" v="161" actId="165"/>
          <ac:grpSpMkLst>
            <pc:docMk/>
            <pc:sldMk cId="136390918" sldId="426"/>
            <ac:grpSpMk id="192" creationId="{A1254DDC-84AF-828E-52DF-23F6C4124892}"/>
          </ac:grpSpMkLst>
        </pc:grpChg>
        <pc:picChg chg="mod">
          <ac:chgData name="山上　浩二" userId="a2974e24-0f38-41e3-bf94-e8b798073130" providerId="ADAL" clId="{D9A3BA35-1685-459D-9547-F0A245AA8353}" dt="2024-07-02T08:29:56.476" v="39"/>
          <ac:picMkLst>
            <pc:docMk/>
            <pc:sldMk cId="136390918" sldId="426"/>
            <ac:picMk id="14" creationId="{EB1C4409-EC27-5A9A-0E5D-F28863931122}"/>
          </ac:picMkLst>
        </pc:picChg>
        <pc:picChg chg="mod">
          <ac:chgData name="山上　浩二" userId="a2974e24-0f38-41e3-bf94-e8b798073130" providerId="ADAL" clId="{D9A3BA35-1685-459D-9547-F0A245AA8353}" dt="2024-07-02T08:29:56.476" v="39"/>
          <ac:picMkLst>
            <pc:docMk/>
            <pc:sldMk cId="136390918" sldId="426"/>
            <ac:picMk id="21" creationId="{74CDA3F4-575E-7ABE-028D-55BDD1C0512D}"/>
          </ac:picMkLst>
        </pc:picChg>
        <pc:picChg chg="add del mod">
          <ac:chgData name="山上　浩二" userId="a2974e24-0f38-41e3-bf94-e8b798073130" providerId="ADAL" clId="{D9A3BA35-1685-459D-9547-F0A245AA8353}" dt="2024-07-02T08:30:12.402" v="42"/>
          <ac:picMkLst>
            <pc:docMk/>
            <pc:sldMk cId="136390918" sldId="426"/>
            <ac:picMk id="22" creationId="{2262DF40-1C29-DD12-66CE-7C24CC90131F}"/>
          </ac:picMkLst>
        </pc:picChg>
        <pc:picChg chg="mod topLvl">
          <ac:chgData name="山上　浩二" userId="a2974e24-0f38-41e3-bf94-e8b798073130" providerId="ADAL" clId="{D9A3BA35-1685-459D-9547-F0A245AA8353}" dt="2024-07-02T08:52:45.197" v="163" actId="164"/>
          <ac:picMkLst>
            <pc:docMk/>
            <pc:sldMk cId="136390918" sldId="426"/>
            <ac:picMk id="193" creationId="{FCD1602C-14C5-D19A-0AFE-6D930FE02CA4}"/>
          </ac:picMkLst>
        </pc:picChg>
        <pc:picChg chg="mod topLvl">
          <ac:chgData name="山上　浩二" userId="a2974e24-0f38-41e3-bf94-e8b798073130" providerId="ADAL" clId="{D9A3BA35-1685-459D-9547-F0A245AA8353}" dt="2024-07-02T08:52:45.197" v="163" actId="164"/>
          <ac:picMkLst>
            <pc:docMk/>
            <pc:sldMk cId="136390918" sldId="426"/>
            <ac:picMk id="199" creationId="{E2D0080A-76C8-E244-5A6C-3438AFF8B1A6}"/>
          </ac:picMkLst>
        </pc:picChg>
      </pc:sldChg>
      <pc:sldChg chg="addSp delSp modSp mod">
        <pc:chgData name="山上　浩二" userId="a2974e24-0f38-41e3-bf94-e8b798073130" providerId="ADAL" clId="{D9A3BA35-1685-459D-9547-F0A245AA8353}" dt="2024-07-02T08:53:33.217" v="168" actId="164"/>
        <pc:sldMkLst>
          <pc:docMk/>
          <pc:sldMk cId="803134567" sldId="491"/>
        </pc:sldMkLst>
        <pc:spChg chg="add mod ord">
          <ac:chgData name="山上　浩二" userId="a2974e24-0f38-41e3-bf94-e8b798073130" providerId="ADAL" clId="{D9A3BA35-1685-459D-9547-F0A245AA8353}" dt="2024-07-02T08:53:33.217" v="168" actId="164"/>
          <ac:spMkLst>
            <pc:docMk/>
            <pc:sldMk cId="803134567" sldId="491"/>
            <ac:spMk id="15" creationId="{387650F4-6ED6-0627-1CB6-A14718461028}"/>
          </ac:spMkLst>
        </pc:spChg>
        <pc:spChg chg="mod ord">
          <ac:chgData name="山上　浩二" userId="a2974e24-0f38-41e3-bf94-e8b798073130" providerId="ADAL" clId="{D9A3BA35-1685-459D-9547-F0A245AA8353}" dt="2024-07-02T08:53:33.217" v="168" actId="164"/>
          <ac:spMkLst>
            <pc:docMk/>
            <pc:sldMk cId="803134567" sldId="491"/>
            <ac:spMk id="17" creationId="{C6EF0B8B-588D-63F5-E9B5-3DC0C6A7A4EB}"/>
          </ac:spMkLst>
        </pc:spChg>
        <pc:spChg chg="add mod">
          <ac:chgData name="山上　浩二" userId="a2974e24-0f38-41e3-bf94-e8b798073130" providerId="ADAL" clId="{D9A3BA35-1685-459D-9547-F0A245AA8353}" dt="2024-07-02T08:53:33.217" v="168" actId="164"/>
          <ac:spMkLst>
            <pc:docMk/>
            <pc:sldMk cId="803134567" sldId="491"/>
            <ac:spMk id="19" creationId="{F7DB460A-47F2-B171-94F8-8B2D72E36EEB}"/>
          </ac:spMkLst>
        </pc:spChg>
        <pc:spChg chg="mod topLvl">
          <ac:chgData name="山上　浩二" userId="a2974e24-0f38-41e3-bf94-e8b798073130" providerId="ADAL" clId="{D9A3BA35-1685-459D-9547-F0A245AA8353}" dt="2024-07-02T08:53:33.217" v="168" actId="164"/>
          <ac:spMkLst>
            <pc:docMk/>
            <pc:sldMk cId="803134567" sldId="491"/>
            <ac:spMk id="195" creationId="{9C823E49-D380-E210-1147-61A15586FAB9}"/>
          </ac:spMkLst>
        </pc:spChg>
        <pc:spChg chg="mod ord topLvl">
          <ac:chgData name="山上　浩二" userId="a2974e24-0f38-41e3-bf94-e8b798073130" providerId="ADAL" clId="{D9A3BA35-1685-459D-9547-F0A245AA8353}" dt="2024-07-02T08:53:33.217" v="168" actId="164"/>
          <ac:spMkLst>
            <pc:docMk/>
            <pc:sldMk cId="803134567" sldId="491"/>
            <ac:spMk id="197" creationId="{E328AFD7-2C67-B680-BF14-F98634C791D4}"/>
          </ac:spMkLst>
        </pc:spChg>
        <pc:spChg chg="mod topLvl">
          <ac:chgData name="山上　浩二" userId="a2974e24-0f38-41e3-bf94-e8b798073130" providerId="ADAL" clId="{D9A3BA35-1685-459D-9547-F0A245AA8353}" dt="2024-07-02T08:53:33.217" v="168" actId="164"/>
          <ac:spMkLst>
            <pc:docMk/>
            <pc:sldMk cId="803134567" sldId="491"/>
            <ac:spMk id="198" creationId="{D69BF528-F87B-9C2C-B7E0-6A595D678BB6}"/>
          </ac:spMkLst>
        </pc:spChg>
        <pc:grpChg chg="add mod">
          <ac:chgData name="山上　浩二" userId="a2974e24-0f38-41e3-bf94-e8b798073130" providerId="ADAL" clId="{D9A3BA35-1685-459D-9547-F0A245AA8353}" dt="2024-07-02T08:53:33.217" v="168" actId="164"/>
          <ac:grpSpMkLst>
            <pc:docMk/>
            <pc:sldMk cId="803134567" sldId="491"/>
            <ac:grpSpMk id="20" creationId="{9123C0E6-E73C-E8FF-27BF-30DD2E6A8A68}"/>
          </ac:grpSpMkLst>
        </pc:grpChg>
        <pc:grpChg chg="del">
          <ac:chgData name="山上　浩二" userId="a2974e24-0f38-41e3-bf94-e8b798073130" providerId="ADAL" clId="{D9A3BA35-1685-459D-9547-F0A245AA8353}" dt="2024-07-02T08:53:17.025" v="166" actId="165"/>
          <ac:grpSpMkLst>
            <pc:docMk/>
            <pc:sldMk cId="803134567" sldId="491"/>
            <ac:grpSpMk id="192" creationId="{A1254DDC-84AF-828E-52DF-23F6C4124892}"/>
          </ac:grpSpMkLst>
        </pc:grpChg>
        <pc:picChg chg="add mod ord">
          <ac:chgData name="山上　浩二" userId="a2974e24-0f38-41e3-bf94-e8b798073130" providerId="ADAL" clId="{D9A3BA35-1685-459D-9547-F0A245AA8353}" dt="2024-07-02T08:53:33.217" v="168" actId="164"/>
          <ac:picMkLst>
            <pc:docMk/>
            <pc:sldMk cId="803134567" sldId="491"/>
            <ac:picMk id="14" creationId="{85D1F941-FE2E-2BAE-4BAD-4C906E670DF4}"/>
          </ac:picMkLst>
        </pc:picChg>
        <pc:picChg chg="del">
          <ac:chgData name="山上　浩二" userId="a2974e24-0f38-41e3-bf94-e8b798073130" providerId="ADAL" clId="{D9A3BA35-1685-459D-9547-F0A245AA8353}" dt="2024-07-02T08:30:24.440" v="43" actId="478"/>
          <ac:picMkLst>
            <pc:docMk/>
            <pc:sldMk cId="803134567" sldId="491"/>
            <ac:picMk id="120" creationId="{4E9136FF-3B7F-2CF7-4C15-2A3D4C5E30A9}"/>
          </ac:picMkLst>
        </pc:picChg>
        <pc:picChg chg="mod topLvl">
          <ac:chgData name="山上　浩二" userId="a2974e24-0f38-41e3-bf94-e8b798073130" providerId="ADAL" clId="{D9A3BA35-1685-459D-9547-F0A245AA8353}" dt="2024-07-02T08:53:33.217" v="168" actId="164"/>
          <ac:picMkLst>
            <pc:docMk/>
            <pc:sldMk cId="803134567" sldId="491"/>
            <ac:picMk id="199" creationId="{E2D0080A-76C8-E244-5A6C-3438AFF8B1A6}"/>
          </ac:picMkLst>
        </pc:picChg>
      </pc:sldChg>
      <pc:sldChg chg="addSp delSp modSp add mod">
        <pc:chgData name="山上　浩二" userId="a2974e24-0f38-41e3-bf94-e8b798073130" providerId="ADAL" clId="{D9A3BA35-1685-459D-9547-F0A245AA8353}" dt="2024-07-02T08:56:31.631" v="174" actId="20577"/>
        <pc:sldMkLst>
          <pc:docMk/>
          <pc:sldMk cId="1935682344" sldId="499"/>
        </pc:sldMkLst>
        <pc:spChg chg="mod">
          <ac:chgData name="山上　浩二" userId="a2974e24-0f38-41e3-bf94-e8b798073130" providerId="ADAL" clId="{D9A3BA35-1685-459D-9547-F0A245AA8353}" dt="2024-07-02T08:29:45.006" v="38"/>
          <ac:spMkLst>
            <pc:docMk/>
            <pc:sldMk cId="1935682344" sldId="499"/>
            <ac:spMk id="7" creationId="{E5996093-C7C9-E371-0E93-396882ED329E}"/>
          </ac:spMkLst>
        </pc:spChg>
        <pc:spChg chg="add del mod">
          <ac:chgData name="山上　浩二" userId="a2974e24-0f38-41e3-bf94-e8b798073130" providerId="ADAL" clId="{D9A3BA35-1685-459D-9547-F0A245AA8353}" dt="2024-07-02T08:32:24.591" v="62" actId="478"/>
          <ac:spMkLst>
            <pc:docMk/>
            <pc:sldMk cId="1935682344" sldId="499"/>
            <ac:spMk id="8" creationId="{C5B22FBC-3FB0-BCC5-4218-A92B4FA9AF24}"/>
          </ac:spMkLst>
        </pc:spChg>
        <pc:spChg chg="add del mod">
          <ac:chgData name="山上　浩二" userId="a2974e24-0f38-41e3-bf94-e8b798073130" providerId="ADAL" clId="{D9A3BA35-1685-459D-9547-F0A245AA8353}" dt="2024-07-02T08:31:35.559" v="51"/>
          <ac:spMkLst>
            <pc:docMk/>
            <pc:sldMk cId="1935682344" sldId="499"/>
            <ac:spMk id="10" creationId="{DFA99B34-8D1C-E3B1-4F1F-FC2132B808B1}"/>
          </ac:spMkLst>
        </pc:spChg>
        <pc:spChg chg="add mod ord">
          <ac:chgData name="山上　浩二" userId="a2974e24-0f38-41e3-bf94-e8b798073130" providerId="ADAL" clId="{D9A3BA35-1685-459D-9547-F0A245AA8353}" dt="2024-07-02T08:53:58.868" v="170" actId="164"/>
          <ac:spMkLst>
            <pc:docMk/>
            <pc:sldMk cId="1935682344" sldId="499"/>
            <ac:spMk id="11" creationId="{F1B54070-A9AF-DC68-C0EF-1B81979254EE}"/>
          </ac:spMkLst>
        </pc:spChg>
        <pc:spChg chg="mod ord">
          <ac:chgData name="山上　浩二" userId="a2974e24-0f38-41e3-bf94-e8b798073130" providerId="ADAL" clId="{D9A3BA35-1685-459D-9547-F0A245AA8353}" dt="2024-07-02T08:53:58.868" v="170" actId="164"/>
          <ac:spMkLst>
            <pc:docMk/>
            <pc:sldMk cId="1935682344" sldId="499"/>
            <ac:spMk id="12" creationId="{FD9FE342-8EA3-93B0-6550-065E5899AA64}"/>
          </ac:spMkLst>
        </pc:spChg>
        <pc:spChg chg="mod">
          <ac:chgData name="山上　浩二" userId="a2974e24-0f38-41e3-bf94-e8b798073130" providerId="ADAL" clId="{D9A3BA35-1685-459D-9547-F0A245AA8353}" dt="2024-07-02T08:32:52.099" v="88"/>
          <ac:spMkLst>
            <pc:docMk/>
            <pc:sldMk cId="1935682344" sldId="499"/>
            <ac:spMk id="14" creationId="{12D6C100-090D-0289-7334-FE443DCAD7D7}"/>
          </ac:spMkLst>
        </pc:spChg>
        <pc:spChg chg="mod">
          <ac:chgData name="山上　浩二" userId="a2974e24-0f38-41e3-bf94-e8b798073130" providerId="ADAL" clId="{D9A3BA35-1685-459D-9547-F0A245AA8353}" dt="2024-07-02T08:56:31.631" v="174" actId="20577"/>
          <ac:spMkLst>
            <pc:docMk/>
            <pc:sldMk cId="1935682344" sldId="499"/>
            <ac:spMk id="19" creationId="{E10184AF-E10E-2D3F-A837-4571BAB204C8}"/>
          </ac:spMkLst>
        </pc:spChg>
        <pc:spChg chg="mod">
          <ac:chgData name="山上　浩二" userId="a2974e24-0f38-41e3-bf94-e8b798073130" providerId="ADAL" clId="{D9A3BA35-1685-459D-9547-F0A245AA8353}" dt="2024-07-02T08:33:11.758" v="135"/>
          <ac:spMkLst>
            <pc:docMk/>
            <pc:sldMk cId="1935682344" sldId="499"/>
            <ac:spMk id="21" creationId="{8C61843B-FBCD-2586-9D3E-4560A952354C}"/>
          </ac:spMkLst>
        </pc:spChg>
        <pc:spChg chg="del mod">
          <ac:chgData name="山上　浩二" userId="a2974e24-0f38-41e3-bf94-e8b798073130" providerId="ADAL" clId="{D9A3BA35-1685-459D-9547-F0A245AA8353}" dt="2024-07-02T08:32:29.125" v="63" actId="478"/>
          <ac:spMkLst>
            <pc:docMk/>
            <pc:sldMk cId="1935682344" sldId="499"/>
            <ac:spMk id="27" creationId="{221A4E89-E16A-FAE7-0038-CF51F5560A57}"/>
          </ac:spMkLst>
        </pc:spChg>
        <pc:spChg chg="add del mod">
          <ac:chgData name="山上　浩二" userId="a2974e24-0f38-41e3-bf94-e8b798073130" providerId="ADAL" clId="{D9A3BA35-1685-459D-9547-F0A245AA8353}" dt="2024-07-02T08:32:07.029" v="58" actId="478"/>
          <ac:spMkLst>
            <pc:docMk/>
            <pc:sldMk cId="1935682344" sldId="499"/>
            <ac:spMk id="28" creationId="{9A7D63EC-7804-9706-12DE-F7E4FE8B6FEF}"/>
          </ac:spMkLst>
        </pc:spChg>
        <pc:spChg chg="del mod">
          <ac:chgData name="山上　浩二" userId="a2974e24-0f38-41e3-bf94-e8b798073130" providerId="ADAL" clId="{D9A3BA35-1685-459D-9547-F0A245AA8353}" dt="2024-07-02T08:32:11.988" v="59" actId="478"/>
          <ac:spMkLst>
            <pc:docMk/>
            <pc:sldMk cId="1935682344" sldId="499"/>
            <ac:spMk id="29" creationId="{DBAD1366-D014-354E-D26C-456F17A129C5}"/>
          </ac:spMkLst>
        </pc:spChg>
        <pc:spChg chg="del mod">
          <ac:chgData name="山上　浩二" userId="a2974e24-0f38-41e3-bf94-e8b798073130" providerId="ADAL" clId="{D9A3BA35-1685-459D-9547-F0A245AA8353}" dt="2024-07-02T08:32:15.562" v="60" actId="478"/>
          <ac:spMkLst>
            <pc:docMk/>
            <pc:sldMk cId="1935682344" sldId="499"/>
            <ac:spMk id="30" creationId="{63EA173C-8415-B74C-0656-348B0DE081D6}"/>
          </ac:spMkLst>
        </pc:spChg>
        <pc:spChg chg="add mod">
          <ac:chgData name="山上　浩二" userId="a2974e24-0f38-41e3-bf94-e8b798073130" providerId="ADAL" clId="{D9A3BA35-1685-459D-9547-F0A245AA8353}" dt="2024-07-02T08:53:58.868" v="170" actId="164"/>
          <ac:spMkLst>
            <pc:docMk/>
            <pc:sldMk cId="1935682344" sldId="499"/>
            <ac:spMk id="32" creationId="{2C4F2560-6B54-52D2-0261-5E6AA5DA240F}"/>
          </ac:spMkLst>
        </pc:spChg>
        <pc:spChg chg="mod">
          <ac:chgData name="山上　浩二" userId="a2974e24-0f38-41e3-bf94-e8b798073130" providerId="ADAL" clId="{D9A3BA35-1685-459D-9547-F0A245AA8353}" dt="2024-07-02T08:18:52.901" v="20"/>
          <ac:spMkLst>
            <pc:docMk/>
            <pc:sldMk cId="1935682344" sldId="499"/>
            <ac:spMk id="104" creationId="{FC8CE705-EEBD-5526-DC3A-84AD125B9545}"/>
          </ac:spMkLst>
        </pc:spChg>
        <pc:grpChg chg="del">
          <ac:chgData name="山上　浩二" userId="a2974e24-0f38-41e3-bf94-e8b798073130" providerId="ADAL" clId="{D9A3BA35-1685-459D-9547-F0A245AA8353}" dt="2024-07-02T08:31:31.781" v="49" actId="478"/>
          <ac:grpSpMkLst>
            <pc:docMk/>
            <pc:sldMk cId="1935682344" sldId="499"/>
            <ac:grpSpMk id="24" creationId="{0C9C6305-39C8-9059-0279-407DEB05121D}"/>
          </ac:grpSpMkLst>
        </pc:grpChg>
        <pc:grpChg chg="add mod ord">
          <ac:chgData name="山上　浩二" userId="a2974e24-0f38-41e3-bf94-e8b798073130" providerId="ADAL" clId="{D9A3BA35-1685-459D-9547-F0A245AA8353}" dt="2024-07-02T08:53:58.868" v="170" actId="164"/>
          <ac:grpSpMkLst>
            <pc:docMk/>
            <pc:sldMk cId="1935682344" sldId="499"/>
            <ac:grpSpMk id="25" creationId="{897FD46A-81E5-720A-6B54-F8B5EACF9005}"/>
          </ac:grpSpMkLst>
        </pc:grpChg>
        <pc:grpChg chg="add mod">
          <ac:chgData name="山上　浩二" userId="a2974e24-0f38-41e3-bf94-e8b798073130" providerId="ADAL" clId="{D9A3BA35-1685-459D-9547-F0A245AA8353}" dt="2024-07-02T08:53:58.868" v="170" actId="164"/>
          <ac:grpSpMkLst>
            <pc:docMk/>
            <pc:sldMk cId="1935682344" sldId="499"/>
            <ac:grpSpMk id="33" creationId="{D3FCCFA0-186D-6DAA-58C8-2526D2B2F56D}"/>
          </ac:grpSpMkLst>
        </pc:grpChg>
        <pc:graphicFrameChg chg="mod modGraphic">
          <ac:chgData name="山上　浩二" userId="a2974e24-0f38-41e3-bf94-e8b798073130" providerId="ADAL" clId="{D9A3BA35-1685-459D-9547-F0A245AA8353}" dt="2024-07-02T08:33:16.770" v="149"/>
          <ac:graphicFrameMkLst>
            <pc:docMk/>
            <pc:sldMk cId="1935682344" sldId="499"/>
            <ac:graphicFrameMk id="20" creationId="{55B781F4-C6E0-01F2-101A-14DA20FCB5E6}"/>
          </ac:graphicFrameMkLst>
        </pc:graphicFrameChg>
        <pc:picChg chg="add del mod">
          <ac:chgData name="山上　浩二" userId="a2974e24-0f38-41e3-bf94-e8b798073130" providerId="ADAL" clId="{D9A3BA35-1685-459D-9547-F0A245AA8353}" dt="2024-07-02T08:31:31.781" v="49" actId="478"/>
          <ac:picMkLst>
            <pc:docMk/>
            <pc:sldMk cId="1935682344" sldId="499"/>
            <ac:picMk id="6" creationId="{F1CAE054-0015-84B2-E030-068EB65B793B}"/>
          </ac:picMkLst>
        </pc:picChg>
        <pc:picChg chg="mod">
          <ac:chgData name="山上　浩二" userId="a2974e24-0f38-41e3-bf94-e8b798073130" providerId="ADAL" clId="{D9A3BA35-1685-459D-9547-F0A245AA8353}" dt="2024-07-02T08:31:53.828" v="54"/>
          <ac:picMkLst>
            <pc:docMk/>
            <pc:sldMk cId="1935682344" sldId="499"/>
            <ac:picMk id="26" creationId="{78E3C380-4061-4721-B656-F827E56568F2}"/>
          </ac:picMkLst>
        </pc:picChg>
        <pc:picChg chg="mod">
          <ac:chgData name="山上　浩二" userId="a2974e24-0f38-41e3-bf94-e8b798073130" providerId="ADAL" clId="{D9A3BA35-1685-459D-9547-F0A245AA8353}" dt="2024-07-02T08:31:53.828" v="54"/>
          <ac:picMkLst>
            <pc:docMk/>
            <pc:sldMk cId="1935682344" sldId="499"/>
            <ac:picMk id="31" creationId="{6E4E4B0E-61BD-9AAC-B07D-737D597B7D9E}"/>
          </ac:picMkLst>
        </pc:picChg>
      </pc:sldChg>
      <pc:sldChg chg="ord">
        <pc:chgData name="山上　浩二" userId="a2974e24-0f38-41e3-bf94-e8b798073130" providerId="ADAL" clId="{D9A3BA35-1685-459D-9547-F0A245AA8353}" dt="2024-07-02T08:18:11.555" v="1"/>
        <pc:sldMkLst>
          <pc:docMk/>
          <pc:sldMk cId="2428708245" sldId="519"/>
        </pc:sldMkLst>
      </pc:sldChg>
    </pc:docChg>
  </pc:docChgLst>
  <pc:docChgLst>
    <pc:chgData name="坂上　正人" userId="de84e2de-cc80-4e5f-88eb-721cffe1f0a2" providerId="ADAL" clId="{DB05371D-380C-48A7-BBED-B42082D22CA7}"/>
    <pc:docChg chg="mod">
      <pc:chgData name="坂上　正人" userId="de84e2de-cc80-4e5f-88eb-721cffe1f0a2" providerId="ADAL" clId="{DB05371D-380C-48A7-BBED-B42082D22CA7}" dt="2024-10-29T23:27:11.008" v="0"/>
      <pc:docMkLst>
        <pc:docMk/>
      </pc:docMkLst>
    </pc:docChg>
  </pc:docChgLst>
  <pc:docChgLst>
    <pc:chgData name="有田　元則" userId="S::arita-m1@asahi.com::68c1bc64-1da4-48cb-9b20-11c9d9418be7" providerId="AD" clId="Web-{16740505-29F7-90B3-C16F-16801ABA7A66}"/>
    <pc:docChg chg="modSld">
      <pc:chgData name="有田　元則" userId="S::arita-m1@asahi.com::68c1bc64-1da4-48cb-9b20-11c9d9418be7" providerId="AD" clId="Web-{16740505-29F7-90B3-C16F-16801ABA7A66}" dt="2024-07-31T07:02:00.795" v="154"/>
      <pc:docMkLst>
        <pc:docMk/>
      </pc:docMkLst>
      <pc:sldChg chg="modSp">
        <pc:chgData name="有田　元則" userId="S::arita-m1@asahi.com::68c1bc64-1da4-48cb-9b20-11c9d9418be7" providerId="AD" clId="Web-{16740505-29F7-90B3-C16F-16801ABA7A66}" dt="2024-07-31T07:02:00.795" v="154"/>
        <pc:sldMkLst>
          <pc:docMk/>
          <pc:sldMk cId="136390918" sldId="426"/>
        </pc:sldMkLst>
        <pc:graphicFrameChg chg="mod modGraphic">
          <ac:chgData name="有田　元則" userId="S::arita-m1@asahi.com::68c1bc64-1da4-48cb-9b20-11c9d9418be7" providerId="AD" clId="Web-{16740505-29F7-90B3-C16F-16801ABA7A66}" dt="2024-07-31T07:02:00.795" v="154"/>
          <ac:graphicFrameMkLst>
            <pc:docMk/>
            <pc:sldMk cId="136390918" sldId="426"/>
            <ac:graphicFrameMk id="16" creationId="{484C5BF7-D78E-188A-673A-2335124280F8}"/>
          </ac:graphicFrameMkLst>
        </pc:graphicFrameChg>
      </pc:sldChg>
      <pc:sldChg chg="modSp">
        <pc:chgData name="有田　元則" userId="S::arita-m1@asahi.com::68c1bc64-1da4-48cb-9b20-11c9d9418be7" providerId="AD" clId="Web-{16740505-29F7-90B3-C16F-16801ABA7A66}" dt="2024-07-31T07:01:31.247" v="127"/>
        <pc:sldMkLst>
          <pc:docMk/>
          <pc:sldMk cId="803134567" sldId="491"/>
        </pc:sldMkLst>
        <pc:graphicFrameChg chg="mod modGraphic">
          <ac:chgData name="有田　元則" userId="S::arita-m1@asahi.com::68c1bc64-1da4-48cb-9b20-11c9d9418be7" providerId="AD" clId="Web-{16740505-29F7-90B3-C16F-16801ABA7A66}" dt="2024-07-31T07:01:31.247" v="127"/>
          <ac:graphicFrameMkLst>
            <pc:docMk/>
            <pc:sldMk cId="803134567" sldId="491"/>
            <ac:graphicFrameMk id="12" creationId="{8E1FEAFA-9C36-4FE9-AC98-8FD4056F5E93}"/>
          </ac:graphicFrameMkLst>
        </pc:graphicFrameChg>
      </pc:sldChg>
      <pc:sldChg chg="modSp">
        <pc:chgData name="有田　元則" userId="S::arita-m1@asahi.com::68c1bc64-1da4-48cb-9b20-11c9d9418be7" providerId="AD" clId="Web-{16740505-29F7-90B3-C16F-16801ABA7A66}" dt="2024-07-31T07:00:32.777" v="100"/>
        <pc:sldMkLst>
          <pc:docMk/>
          <pc:sldMk cId="1935682344" sldId="499"/>
        </pc:sldMkLst>
        <pc:graphicFrameChg chg="mod modGraphic">
          <ac:chgData name="有田　元則" userId="S::arita-m1@asahi.com::68c1bc64-1da4-48cb-9b20-11c9d9418be7" providerId="AD" clId="Web-{16740505-29F7-90B3-C16F-16801ABA7A66}" dt="2024-07-31T07:00:32.777" v="100"/>
          <ac:graphicFrameMkLst>
            <pc:docMk/>
            <pc:sldMk cId="1935682344" sldId="499"/>
            <ac:graphicFrameMk id="20" creationId="{55B781F4-C6E0-01F2-101A-14DA20FCB5E6}"/>
          </ac:graphicFrameMkLst>
        </pc:graphicFrameChg>
      </pc:sldChg>
      <pc:sldChg chg="modSp">
        <pc:chgData name="有田　元則" userId="S::arita-m1@asahi.com::68c1bc64-1da4-48cb-9b20-11c9d9418be7" providerId="AD" clId="Web-{16740505-29F7-90B3-C16F-16801ABA7A66}" dt="2024-07-31T06:59:44.400" v="47"/>
        <pc:sldMkLst>
          <pc:docMk/>
          <pc:sldMk cId="2428708245" sldId="519"/>
        </pc:sldMkLst>
        <pc:graphicFrameChg chg="mod modGraphic">
          <ac:chgData name="有田　元則" userId="S::arita-m1@asahi.com::68c1bc64-1da4-48cb-9b20-11c9d9418be7" providerId="AD" clId="Web-{16740505-29F7-90B3-C16F-16801ABA7A66}" dt="2024-07-31T06:59:44.400" v="47"/>
          <ac:graphicFrameMkLst>
            <pc:docMk/>
            <pc:sldMk cId="2428708245" sldId="519"/>
            <ac:graphicFrameMk id="20" creationId="{25E8131C-5C33-1C6B-8485-64A3162B711C}"/>
          </ac:graphicFrameMkLst>
        </pc:graphicFrameChg>
      </pc:sldChg>
      <pc:sldChg chg="modSp">
        <pc:chgData name="有田　元則" userId="S::arita-m1@asahi.com::68c1bc64-1da4-48cb-9b20-11c9d9418be7" providerId="AD" clId="Web-{16740505-29F7-90B3-C16F-16801ABA7A66}" dt="2024-07-31T06:59:09.664" v="22"/>
        <pc:sldMkLst>
          <pc:docMk/>
          <pc:sldMk cId="2143195852" sldId="525"/>
        </pc:sldMkLst>
        <pc:graphicFrameChg chg="mod modGraphic">
          <ac:chgData name="有田　元則" userId="S::arita-m1@asahi.com::68c1bc64-1da4-48cb-9b20-11c9d9418be7" providerId="AD" clId="Web-{16740505-29F7-90B3-C16F-16801ABA7A66}" dt="2024-07-31T06:59:09.664" v="22"/>
          <ac:graphicFrameMkLst>
            <pc:docMk/>
            <pc:sldMk cId="2143195852" sldId="525"/>
            <ac:graphicFrameMk id="17" creationId="{C0F319C6-93A9-1EBD-52D4-E7DA29A31C75}"/>
          </ac:graphicFrameMkLst>
        </pc:graphicFrameChg>
      </pc:sldChg>
    </pc:docChg>
  </pc:docChgLst>
  <pc:docChgLst>
    <pc:chgData name="山上　浩二" userId="a2974e24-0f38-41e3-bf94-e8b798073130" providerId="ADAL" clId="{CF2B52FA-F5DF-40BD-833C-5A87B927ECC2}"/>
    <pc:docChg chg="modSld">
      <pc:chgData name="山上　浩二" userId="a2974e24-0f38-41e3-bf94-e8b798073130" providerId="ADAL" clId="{CF2B52FA-F5DF-40BD-833C-5A87B927ECC2}" dt="2024-08-29T08:17:38.523" v="62"/>
      <pc:docMkLst>
        <pc:docMk/>
      </pc:docMkLst>
      <pc:sldChg chg="modSp mod addCm">
        <pc:chgData name="山上　浩二" userId="a2974e24-0f38-41e3-bf94-e8b798073130" providerId="ADAL" clId="{CF2B52FA-F5DF-40BD-833C-5A87B927ECC2}" dt="2024-08-29T08:17:38.523" v="62"/>
        <pc:sldMkLst>
          <pc:docMk/>
          <pc:sldMk cId="3748964674" sldId="526"/>
        </pc:sldMkLst>
        <pc:spChg chg="mod">
          <ac:chgData name="山上　浩二" userId="a2974e24-0f38-41e3-bf94-e8b798073130" providerId="ADAL" clId="{CF2B52FA-F5DF-40BD-833C-5A87B927ECC2}" dt="2024-08-29T08:15:50.791" v="48" actId="1035"/>
          <ac:spMkLst>
            <pc:docMk/>
            <pc:sldMk cId="3748964674" sldId="526"/>
            <ac:spMk id="27" creationId="{32CBB541-39AC-91F9-2F26-039F719A402E}"/>
          </ac:spMkLst>
        </pc:spChg>
        <pc:spChg chg="mod">
          <ac:chgData name="山上　浩二" userId="a2974e24-0f38-41e3-bf94-e8b798073130" providerId="ADAL" clId="{CF2B52FA-F5DF-40BD-833C-5A87B927ECC2}" dt="2024-08-29T08:15:55.092" v="61" actId="1036"/>
          <ac:spMkLst>
            <pc:docMk/>
            <pc:sldMk cId="3748964674" sldId="526"/>
            <ac:spMk id="28" creationId="{726C2889-0911-1178-B729-5E634BB9D42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山上　浩二" userId="a2974e24-0f38-41e3-bf94-e8b798073130" providerId="ADAL" clId="{CF2B52FA-F5DF-40BD-833C-5A87B927ECC2}" dt="2024-08-29T08:17:38.523" v="62"/>
              <pc2:cmMkLst xmlns:pc2="http://schemas.microsoft.com/office/powerpoint/2019/9/main/command">
                <pc:docMk/>
                <pc:sldMk cId="3748964674" sldId="526"/>
                <pc2:cmMk id="{F6A4050B-AEEB-49DB-B89F-35D20EB9A37F}"/>
              </pc2:cmMkLst>
            </pc226:cmChg>
          </p:ext>
        </pc:extLst>
      </pc:sldChg>
    </pc:docChg>
  </pc:docChgLst>
  <pc:docChgLst>
    <pc:chgData name="小祝　結佳" userId="S::koiwai-y@asahi.com::33c6a059-4c4d-4f2a-bb08-f6615d93e190" providerId="AD" clId="Web-{9FCC4569-46B2-0422-12DC-B2C9515759D6}"/>
    <pc:docChg chg="modSld">
      <pc:chgData name="小祝　結佳" userId="S::koiwai-y@asahi.com::33c6a059-4c4d-4f2a-bb08-f6615d93e190" providerId="AD" clId="Web-{9FCC4569-46B2-0422-12DC-B2C9515759D6}" dt="2024-07-22T07:30:51.015" v="29"/>
      <pc:docMkLst>
        <pc:docMk/>
      </pc:docMkLst>
      <pc:sldChg chg="modSp">
        <pc:chgData name="小祝　結佳" userId="S::koiwai-y@asahi.com::33c6a059-4c4d-4f2a-bb08-f6615d93e190" providerId="AD" clId="Web-{9FCC4569-46B2-0422-12DC-B2C9515759D6}" dt="2024-07-22T07:30:51.015" v="29"/>
        <pc:sldMkLst>
          <pc:docMk/>
          <pc:sldMk cId="1935682344" sldId="499"/>
        </pc:sldMkLst>
        <pc:graphicFrameChg chg="mod modGraphic">
          <ac:chgData name="小祝　結佳" userId="S::koiwai-y@asahi.com::33c6a059-4c4d-4f2a-bb08-f6615d93e190" providerId="AD" clId="Web-{9FCC4569-46B2-0422-12DC-B2C9515759D6}" dt="2024-07-22T07:30:51.015" v="29"/>
          <ac:graphicFrameMkLst>
            <pc:docMk/>
            <pc:sldMk cId="1935682344" sldId="499"/>
            <ac:graphicFrameMk id="20" creationId="{55B781F4-C6E0-01F2-101A-14DA20FCB5E6}"/>
          </ac:graphicFrameMkLst>
        </pc:graphicFrameChg>
      </pc:sldChg>
    </pc:docChg>
  </pc:docChgLst>
  <pc:docChgLst>
    <pc:chgData name="有田　元則" userId="68c1bc64-1da4-48cb-9b20-11c9d9418be7" providerId="ADAL" clId="{4493B316-CD33-4E8C-8538-A19728C0D813}"/>
    <pc:docChg chg="custSel addSld modSld">
      <pc:chgData name="有田　元則" userId="68c1bc64-1da4-48cb-9b20-11c9d9418be7" providerId="ADAL" clId="{4493B316-CD33-4E8C-8538-A19728C0D813}" dt="2024-08-29T07:00:23.658" v="89" actId="14100"/>
      <pc:docMkLst>
        <pc:docMk/>
      </pc:docMkLst>
      <pc:sldChg chg="modSp mod addCm">
        <pc:chgData name="有田　元則" userId="68c1bc64-1da4-48cb-9b20-11c9d9418be7" providerId="ADAL" clId="{4493B316-CD33-4E8C-8538-A19728C0D813}" dt="2024-08-29T06:47:36.445" v="9"/>
        <pc:sldMkLst>
          <pc:docMk/>
          <pc:sldMk cId="136390918" sldId="426"/>
        </pc:sldMkLst>
        <pc:graphicFrameChg chg="modGraphic">
          <ac:chgData name="有田　元則" userId="68c1bc64-1da4-48cb-9b20-11c9d9418be7" providerId="ADAL" clId="{4493B316-CD33-4E8C-8538-A19728C0D813}" dt="2024-08-29T06:47:14.759" v="8" actId="20577"/>
          <ac:graphicFrameMkLst>
            <pc:docMk/>
            <pc:sldMk cId="136390918" sldId="426"/>
            <ac:graphicFrameMk id="16" creationId="{484C5BF7-D78E-188A-673A-2335124280F8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有田　元則" userId="68c1bc64-1da4-48cb-9b20-11c9d9418be7" providerId="ADAL" clId="{4493B316-CD33-4E8C-8538-A19728C0D813}" dt="2024-08-29T06:47:36.445" v="9"/>
              <pc2:cmMkLst xmlns:pc2="http://schemas.microsoft.com/office/powerpoint/2019/9/main/command">
                <pc:docMk/>
                <pc:sldMk cId="136390918" sldId="426"/>
                <pc2:cmMk id="{F43C1E35-F3F3-4152-94E4-D16477975FB2}"/>
              </pc2:cmMkLst>
            </pc226:cmChg>
          </p:ext>
        </pc:extLst>
      </pc:sldChg>
      <pc:sldChg chg="addSp delSp modSp add mod addCm">
        <pc:chgData name="有田　元則" userId="68c1bc64-1da4-48cb-9b20-11c9d9418be7" providerId="ADAL" clId="{4493B316-CD33-4E8C-8538-A19728C0D813}" dt="2024-08-29T07:00:23.658" v="89" actId="14100"/>
        <pc:sldMkLst>
          <pc:docMk/>
          <pc:sldMk cId="3748964674" sldId="526"/>
        </pc:sldMkLst>
        <pc:spChg chg="mod">
          <ac:chgData name="有田　元則" userId="68c1bc64-1da4-48cb-9b20-11c9d9418be7" providerId="ADAL" clId="{4493B316-CD33-4E8C-8538-A19728C0D813}" dt="2024-08-29T06:47:59.110" v="14" actId="20577"/>
          <ac:spMkLst>
            <pc:docMk/>
            <pc:sldMk cId="3748964674" sldId="526"/>
            <ac:spMk id="8" creationId="{AA8D9F8E-2386-94B5-340E-87CC99A16EB3}"/>
          </ac:spMkLst>
        </pc:spChg>
        <pc:spChg chg="add del mod">
          <ac:chgData name="有田　元則" userId="68c1bc64-1da4-48cb-9b20-11c9d9418be7" providerId="ADAL" clId="{4493B316-CD33-4E8C-8538-A19728C0D813}" dt="2024-08-29T06:50:26.107" v="47" actId="478"/>
          <ac:spMkLst>
            <pc:docMk/>
            <pc:sldMk cId="3748964674" sldId="526"/>
            <ac:spMk id="14" creationId="{B54360AD-9694-FA06-10D4-E21F1D95B378}"/>
          </ac:spMkLst>
        </pc:spChg>
        <pc:spChg chg="add del mod">
          <ac:chgData name="有田　元則" userId="68c1bc64-1da4-48cb-9b20-11c9d9418be7" providerId="ADAL" clId="{4493B316-CD33-4E8C-8538-A19728C0D813}" dt="2024-08-29T06:50:35.910" v="48" actId="478"/>
          <ac:spMkLst>
            <pc:docMk/>
            <pc:sldMk cId="3748964674" sldId="526"/>
            <ac:spMk id="19" creationId="{395D25F0-7E84-4003-ABA1-98B2DE62E15F}"/>
          </ac:spMkLst>
        </pc:spChg>
        <pc:spChg chg="add mod">
          <ac:chgData name="有田　元則" userId="68c1bc64-1da4-48cb-9b20-11c9d9418be7" providerId="ADAL" clId="{4493B316-CD33-4E8C-8538-A19728C0D813}" dt="2024-08-29T06:50:39.439" v="50"/>
          <ac:spMkLst>
            <pc:docMk/>
            <pc:sldMk cId="3748964674" sldId="526"/>
            <ac:spMk id="21" creationId="{DAD9A096-AF2E-15EA-16A9-C8721607E6F2}"/>
          </ac:spMkLst>
        </pc:spChg>
        <pc:spChg chg="add mod">
          <ac:chgData name="有田　元則" userId="68c1bc64-1da4-48cb-9b20-11c9d9418be7" providerId="ADAL" clId="{4493B316-CD33-4E8C-8538-A19728C0D813}" dt="2024-08-29T06:50:39.439" v="50"/>
          <ac:spMkLst>
            <pc:docMk/>
            <pc:sldMk cId="3748964674" sldId="526"/>
            <ac:spMk id="25" creationId="{5BA6A4B0-7C2B-7A68-7A68-C76EE4FF5298}"/>
          </ac:spMkLst>
        </pc:spChg>
        <pc:spChg chg="add mod">
          <ac:chgData name="有田　元則" userId="68c1bc64-1da4-48cb-9b20-11c9d9418be7" providerId="ADAL" clId="{4493B316-CD33-4E8C-8538-A19728C0D813}" dt="2024-08-29T06:50:52.110" v="52" actId="164"/>
          <ac:spMkLst>
            <pc:docMk/>
            <pc:sldMk cId="3748964674" sldId="526"/>
            <ac:spMk id="27" creationId="{32CBB541-39AC-91F9-2F26-039F719A402E}"/>
          </ac:spMkLst>
        </pc:spChg>
        <pc:spChg chg="add mod">
          <ac:chgData name="有田　元則" userId="68c1bc64-1da4-48cb-9b20-11c9d9418be7" providerId="ADAL" clId="{4493B316-CD33-4E8C-8538-A19728C0D813}" dt="2024-08-29T06:50:52.110" v="52" actId="164"/>
          <ac:spMkLst>
            <pc:docMk/>
            <pc:sldMk cId="3748964674" sldId="526"/>
            <ac:spMk id="28" creationId="{726C2889-0911-1178-B729-5E634BB9D424}"/>
          </ac:spMkLst>
        </pc:spChg>
        <pc:spChg chg="add mod">
          <ac:chgData name="有田　元則" userId="68c1bc64-1da4-48cb-9b20-11c9d9418be7" providerId="ADAL" clId="{4493B316-CD33-4E8C-8538-A19728C0D813}" dt="2024-08-29T07:00:17.370" v="87" actId="14100"/>
          <ac:spMkLst>
            <pc:docMk/>
            <pc:sldMk cId="3748964674" sldId="526"/>
            <ac:spMk id="30" creationId="{61F0CFB1-5703-2E6C-821E-AB25D5A0A8AD}"/>
          </ac:spMkLst>
        </pc:spChg>
        <pc:spChg chg="mod">
          <ac:chgData name="有田　元則" userId="68c1bc64-1da4-48cb-9b20-11c9d9418be7" providerId="ADAL" clId="{4493B316-CD33-4E8C-8538-A19728C0D813}" dt="2024-08-29T06:56:51.566" v="84" actId="1076"/>
          <ac:spMkLst>
            <pc:docMk/>
            <pc:sldMk cId="3748964674" sldId="526"/>
            <ac:spMk id="54" creationId="{8467E617-788C-06A9-443F-1043C360667F}"/>
          </ac:spMkLst>
        </pc:spChg>
        <pc:grpChg chg="del">
          <ac:chgData name="有田　元則" userId="68c1bc64-1da4-48cb-9b20-11c9d9418be7" providerId="ADAL" clId="{4493B316-CD33-4E8C-8538-A19728C0D813}" dt="2024-08-29T06:50:18.055" v="44" actId="478"/>
          <ac:grpSpMkLst>
            <pc:docMk/>
            <pc:sldMk cId="3748964674" sldId="526"/>
            <ac:grpSpMk id="26" creationId="{9B78A1AA-8AD6-2664-3FB0-60AE61D23AEC}"/>
          </ac:grpSpMkLst>
        </pc:grpChg>
        <pc:grpChg chg="add mod">
          <ac:chgData name="有田　元則" userId="68c1bc64-1da4-48cb-9b20-11c9d9418be7" providerId="ADAL" clId="{4493B316-CD33-4E8C-8538-A19728C0D813}" dt="2024-08-29T06:56:28.680" v="78" actId="164"/>
          <ac:grpSpMkLst>
            <pc:docMk/>
            <pc:sldMk cId="3748964674" sldId="526"/>
            <ac:grpSpMk id="29" creationId="{2F0BC3EE-BE3B-DF34-9056-6FB92AEFEFD4}"/>
          </ac:grpSpMkLst>
        </pc:grpChg>
        <pc:grpChg chg="add mod">
          <ac:chgData name="有田　元則" userId="68c1bc64-1da4-48cb-9b20-11c9d9418be7" providerId="ADAL" clId="{4493B316-CD33-4E8C-8538-A19728C0D813}" dt="2024-08-29T06:56:45.783" v="83" actId="1076"/>
          <ac:grpSpMkLst>
            <pc:docMk/>
            <pc:sldMk cId="3748964674" sldId="526"/>
            <ac:grpSpMk id="31" creationId="{D0B299CD-76FF-7BCA-428A-E396DC859C00}"/>
          </ac:grpSpMkLst>
        </pc:grpChg>
        <pc:graphicFrameChg chg="modGraphic">
          <ac:chgData name="有田　元則" userId="68c1bc64-1da4-48cb-9b20-11c9d9418be7" providerId="ADAL" clId="{4493B316-CD33-4E8C-8538-A19728C0D813}" dt="2024-08-29T06:48:11.043" v="22" actId="20577"/>
          <ac:graphicFrameMkLst>
            <pc:docMk/>
            <pc:sldMk cId="3748964674" sldId="526"/>
            <ac:graphicFrameMk id="16" creationId="{484C5BF7-D78E-188A-673A-2335124280F8}"/>
          </ac:graphicFrameMkLst>
        </pc:graphicFrameChg>
        <pc:picChg chg="add mod modCrop">
          <ac:chgData name="有田　元則" userId="68c1bc64-1da4-48cb-9b20-11c9d9418be7" providerId="ADAL" clId="{4493B316-CD33-4E8C-8538-A19728C0D813}" dt="2024-08-29T06:56:38.590" v="81" actId="732"/>
          <ac:picMkLst>
            <pc:docMk/>
            <pc:sldMk cId="3748964674" sldId="526"/>
            <ac:picMk id="5" creationId="{C15EFAA6-1BA9-2B4A-B0F5-4DA5E19EC9B3}"/>
          </ac:picMkLst>
        </pc:picChg>
        <pc:picChg chg="add del mod">
          <ac:chgData name="有田　元則" userId="68c1bc64-1da4-48cb-9b20-11c9d9418be7" providerId="ADAL" clId="{4493B316-CD33-4E8C-8538-A19728C0D813}" dt="2024-08-29T06:50:38.624" v="49" actId="478"/>
          <ac:picMkLst>
            <pc:docMk/>
            <pc:sldMk cId="3748964674" sldId="526"/>
            <ac:picMk id="15" creationId="{8373EBDA-3E6E-415A-746C-434F0119BE57}"/>
          </ac:picMkLst>
        </pc:picChg>
        <pc:picChg chg="add mod">
          <ac:chgData name="有田　元則" userId="68c1bc64-1da4-48cb-9b20-11c9d9418be7" providerId="ADAL" clId="{4493B316-CD33-4E8C-8538-A19728C0D813}" dt="2024-08-29T07:00:23.658" v="89" actId="14100"/>
          <ac:picMkLst>
            <pc:docMk/>
            <pc:sldMk cId="3748964674" sldId="526"/>
            <ac:picMk id="18" creationId="{0393D972-3C80-2DD3-7E55-71DE12A29F0E}"/>
          </ac:picMkLst>
        </pc:picChg>
        <pc:picChg chg="add mod">
          <ac:chgData name="有田　元則" userId="68c1bc64-1da4-48cb-9b20-11c9d9418be7" providerId="ADAL" clId="{4493B316-CD33-4E8C-8538-A19728C0D813}" dt="2024-08-29T06:50:39.439" v="50"/>
          <ac:picMkLst>
            <pc:docMk/>
            <pc:sldMk cId="3748964674" sldId="526"/>
            <ac:picMk id="20" creationId="{DDB15BA4-AE3C-4507-0499-00B4C8016E34}"/>
          </ac:picMkLst>
        </pc:picChg>
        <pc:picChg chg="add mod">
          <ac:chgData name="有田　元則" userId="68c1bc64-1da4-48cb-9b20-11c9d9418be7" providerId="ADAL" clId="{4493B316-CD33-4E8C-8538-A19728C0D813}" dt="2024-08-29T06:50:39.439" v="50"/>
          <ac:picMkLst>
            <pc:docMk/>
            <pc:sldMk cId="3748964674" sldId="526"/>
            <ac:picMk id="22" creationId="{5C99676E-E003-E367-BCA1-C8FE3C09E9BF}"/>
          </ac:picMkLst>
        </pc:picChg>
        <pc:picChg chg="add mod">
          <ac:chgData name="有田　元則" userId="68c1bc64-1da4-48cb-9b20-11c9d9418be7" providerId="ADAL" clId="{4493B316-CD33-4E8C-8538-A19728C0D813}" dt="2024-08-29T06:50:39.439" v="50"/>
          <ac:picMkLst>
            <pc:docMk/>
            <pc:sldMk cId="3748964674" sldId="526"/>
            <ac:picMk id="23" creationId="{846C3919-3D34-87F7-9F57-0B488EEF4EA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有田　元則" userId="68c1bc64-1da4-48cb-9b20-11c9d9418be7" providerId="ADAL" clId="{4493B316-CD33-4E8C-8538-A19728C0D813}" dt="2024-08-29T06:58:37.588" v="85"/>
              <pc2:cmMkLst xmlns:pc2="http://schemas.microsoft.com/office/powerpoint/2019/9/main/command">
                <pc:docMk/>
                <pc:sldMk cId="3748964674" sldId="526"/>
                <pc2:cmMk id="{D36A4265-F219-4E3E-BA25-40731008A10D}"/>
              </pc2:cmMkLst>
            </pc226:cmChg>
            <pc226:cmChg xmlns:pc226="http://schemas.microsoft.com/office/powerpoint/2022/06/main/command" chg="add">
              <pc226:chgData name="有田　元則" userId="68c1bc64-1da4-48cb-9b20-11c9d9418be7" providerId="ADAL" clId="{4493B316-CD33-4E8C-8538-A19728C0D813}" dt="2024-08-29T06:48:26.389" v="23"/>
              <pc2:cmMkLst xmlns:pc2="http://schemas.microsoft.com/office/powerpoint/2019/9/main/command">
                <pc:docMk/>
                <pc:sldMk cId="3748964674" sldId="526"/>
                <pc2:cmMk id="{431E597F-656E-462F-A1C5-56310049FDF6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083A7-057E-124A-B32E-5003B6308140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BB7D4-2A45-FA48-AA9A-262E584FA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063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92" rtl="0" eaLnBrk="1" latinLnBrk="0" hangingPunct="1">
      <a:defRPr kumimoji="1" sz="728" kern="1200">
        <a:solidFill>
          <a:schemeClr val="tx1"/>
        </a:solidFill>
        <a:latin typeface="+mn-lt"/>
        <a:ea typeface="+mn-ea"/>
        <a:cs typeface="+mn-cs"/>
      </a:defRPr>
    </a:lvl1pPr>
    <a:lvl2pPr marL="277246" algn="l" defTabSz="554492" rtl="0" eaLnBrk="1" latinLnBrk="0" hangingPunct="1">
      <a:defRPr kumimoji="1" sz="728" kern="1200">
        <a:solidFill>
          <a:schemeClr val="tx1"/>
        </a:solidFill>
        <a:latin typeface="+mn-lt"/>
        <a:ea typeface="+mn-ea"/>
        <a:cs typeface="+mn-cs"/>
      </a:defRPr>
    </a:lvl2pPr>
    <a:lvl3pPr marL="554492" algn="l" defTabSz="554492" rtl="0" eaLnBrk="1" latinLnBrk="0" hangingPunct="1">
      <a:defRPr kumimoji="1" sz="728" kern="1200">
        <a:solidFill>
          <a:schemeClr val="tx1"/>
        </a:solidFill>
        <a:latin typeface="+mn-lt"/>
        <a:ea typeface="+mn-ea"/>
        <a:cs typeface="+mn-cs"/>
      </a:defRPr>
    </a:lvl3pPr>
    <a:lvl4pPr marL="831738" algn="l" defTabSz="554492" rtl="0" eaLnBrk="1" latinLnBrk="0" hangingPunct="1">
      <a:defRPr kumimoji="1" sz="728" kern="1200">
        <a:solidFill>
          <a:schemeClr val="tx1"/>
        </a:solidFill>
        <a:latin typeface="+mn-lt"/>
        <a:ea typeface="+mn-ea"/>
        <a:cs typeface="+mn-cs"/>
      </a:defRPr>
    </a:lvl4pPr>
    <a:lvl5pPr marL="1108984" algn="l" defTabSz="554492" rtl="0" eaLnBrk="1" latinLnBrk="0" hangingPunct="1">
      <a:defRPr kumimoji="1" sz="728" kern="1200">
        <a:solidFill>
          <a:schemeClr val="tx1"/>
        </a:solidFill>
        <a:latin typeface="+mn-lt"/>
        <a:ea typeface="+mn-ea"/>
        <a:cs typeface="+mn-cs"/>
      </a:defRPr>
    </a:lvl5pPr>
    <a:lvl6pPr marL="1386230" algn="l" defTabSz="554492" rtl="0" eaLnBrk="1" latinLnBrk="0" hangingPunct="1">
      <a:defRPr kumimoji="1" sz="728" kern="1200">
        <a:solidFill>
          <a:schemeClr val="tx1"/>
        </a:solidFill>
        <a:latin typeface="+mn-lt"/>
        <a:ea typeface="+mn-ea"/>
        <a:cs typeface="+mn-cs"/>
      </a:defRPr>
    </a:lvl6pPr>
    <a:lvl7pPr marL="1663476" algn="l" defTabSz="554492" rtl="0" eaLnBrk="1" latinLnBrk="0" hangingPunct="1">
      <a:defRPr kumimoji="1" sz="728" kern="1200">
        <a:solidFill>
          <a:schemeClr val="tx1"/>
        </a:solidFill>
        <a:latin typeface="+mn-lt"/>
        <a:ea typeface="+mn-ea"/>
        <a:cs typeface="+mn-cs"/>
      </a:defRPr>
    </a:lvl7pPr>
    <a:lvl8pPr marL="1940723" algn="l" defTabSz="554492" rtl="0" eaLnBrk="1" latinLnBrk="0" hangingPunct="1">
      <a:defRPr kumimoji="1" sz="728" kern="1200">
        <a:solidFill>
          <a:schemeClr val="tx1"/>
        </a:solidFill>
        <a:latin typeface="+mn-lt"/>
        <a:ea typeface="+mn-ea"/>
        <a:cs typeface="+mn-cs"/>
      </a:defRPr>
    </a:lvl8pPr>
    <a:lvl9pPr marL="2217969" algn="l" defTabSz="554492" rtl="0" eaLnBrk="1" latinLnBrk="0" hangingPunct="1">
      <a:defRPr kumimoji="1"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4BB7D4-2A45-FA48-AA9A-262E584FAFC1}" type="slidenum">
              <a:rPr kumimoji="1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44281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9" rtl="0"/>
            <a:fld id="{C764DE79-268F-4C1A-8933-263129D2AF9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457179" rtl="0"/>
              <a:t>3/26/2025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9"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9" rtl="0"/>
            <a:fld id="{3200D908-C2D6-084A-9C6A-44EB3DC58219}" type="slidenum">
              <a:rPr lang="ja-JP" alt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pPr defTabSz="457179" rtl="0"/>
              <a:t>‹#›</a:t>
            </a:fld>
            <a:endParaRPr lang="ja-JP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83116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9" rtl="0"/>
            <a:fld id="{C764DE79-268F-4C1A-8933-263129D2AF9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457179" rtl="0"/>
              <a:t>3/26/2025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9"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9" rtl="0"/>
            <a:fld id="{3200D908-C2D6-084A-9C6A-44EB3DC58219}" type="slidenum">
              <a:rPr lang="ja-JP" alt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pPr defTabSz="457179" rtl="0"/>
              <a:t>‹#›</a:t>
            </a:fld>
            <a:endParaRPr lang="ja-JP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2523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9" rtl="0"/>
            <a:fld id="{C764DE79-268F-4C1A-8933-263129D2AF9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457179" rtl="0"/>
              <a:t>3/26/2025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9"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9" rtl="0"/>
            <a:fld id="{3200D908-C2D6-084A-9C6A-44EB3DC58219}" type="slidenum">
              <a:rPr lang="ja-JP" alt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pPr defTabSz="457179" rtl="0"/>
              <a:t>‹#›</a:t>
            </a:fld>
            <a:endParaRPr lang="ja-JP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86652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">
    <p:bg>
      <p:bgPr>
        <a:solidFill>
          <a:schemeClr val="bg2">
            <a:alpha val="6010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90E3D2-0C0E-8C8C-452E-431D5458F5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915" y="2730500"/>
            <a:ext cx="5015948" cy="11684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3600" b="1" i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r>
              <a:rPr kumimoji="1" lang="ja-JP" altLang="en-US"/>
              <a:t>タイトルタイトルタイトルタイトルタイトル</a:t>
            </a:r>
          </a:p>
        </p:txBody>
      </p:sp>
      <p:pic>
        <p:nvPicPr>
          <p:cNvPr id="4" name="図 3" descr="挿絵, 名刺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82F9E9CA-FBF8-7ACA-6972-B87B6E294E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C054B1AA-BD83-7406-0C43-0616F6DCFA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4986" y="4051072"/>
            <a:ext cx="2845913" cy="731096"/>
          </a:xfrm>
          <a:prstGeom prst="rect">
            <a:avLst/>
          </a:prstGeom>
        </p:spPr>
        <p:txBody>
          <a:bodyPr/>
          <a:lstStyle>
            <a:lvl1pPr marL="0" indent="0" defTabSz="415869">
              <a:buClrTx/>
              <a:buNone/>
              <a:defRPr sz="2267" b="1"/>
            </a:lvl1pPr>
          </a:lstStyle>
          <a:p>
            <a:pPr defTabSz="685800">
              <a:buClrTx/>
            </a:pPr>
            <a:r>
              <a:rPr kumimoji="1" lang="ja-JP" altLang="en-US" sz="2267" b="1" kern="1200"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資料タイトルを入力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2893747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サブ">
    <p:bg>
      <p:bgPr>
        <a:solidFill>
          <a:schemeClr val="bg2">
            <a:alpha val="6010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自動的に生成された説明">
            <a:extLst>
              <a:ext uri="{FF2B5EF4-FFF2-40B4-BE49-F238E27FC236}">
                <a16:creationId xmlns:a16="http://schemas.microsoft.com/office/drawing/2014/main" id="{98319759-829F-D2EA-7B7A-6C2386E1D2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31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">
    <p:bg>
      <p:bgPr>
        <a:solidFill>
          <a:schemeClr val="bg2">
            <a:alpha val="6010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84BBA61B-93B8-88E6-A0F1-8F8B9F8949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25ACA7BC-DDFF-DB2B-E062-7C29FB5217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7370" y="3429001"/>
            <a:ext cx="9310679" cy="16414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5333" b="1" i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r>
              <a:rPr kumimoji="1" lang="ja-JP" altLang="en-US"/>
              <a:t>セクションタイトル</a:t>
            </a:r>
          </a:p>
        </p:txBody>
      </p:sp>
    </p:spTree>
    <p:extLst>
      <p:ext uri="{BB962C8B-B14F-4D97-AF65-F5344CB8AC3E}">
        <p14:creationId xmlns:p14="http://schemas.microsoft.com/office/powerpoint/2010/main" val="3577958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挿絵, 名刺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E3ECED2B-EF3D-44B1-B61E-73AEF3D156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5656"/>
          <a:stretch/>
        </p:blipFill>
        <p:spPr>
          <a:xfrm>
            <a:off x="4347134" y="0"/>
            <a:ext cx="7844866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105A115-9559-1C23-51BF-ABF187FE338F}"/>
              </a:ext>
            </a:extLst>
          </p:cNvPr>
          <p:cNvSpPr/>
          <p:nvPr userDrawn="1"/>
        </p:nvSpPr>
        <p:spPr>
          <a:xfrm>
            <a:off x="4347134" y="0"/>
            <a:ext cx="643857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08C1DD2-98D2-901A-8F9C-AF2BB90A23D3}"/>
              </a:ext>
            </a:extLst>
          </p:cNvPr>
          <p:cNvSpPr/>
          <p:nvPr userDrawn="1"/>
        </p:nvSpPr>
        <p:spPr>
          <a:xfrm>
            <a:off x="4498218" y="0"/>
            <a:ext cx="4990789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E772EE7-39AE-6B5E-EC50-7E7F67131714}"/>
              </a:ext>
            </a:extLst>
          </p:cNvPr>
          <p:cNvSpPr/>
          <p:nvPr userDrawn="1"/>
        </p:nvSpPr>
        <p:spPr>
          <a:xfrm>
            <a:off x="3348014" y="0"/>
            <a:ext cx="460459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25ACA7BC-DDFF-DB2B-E062-7C29FB5217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7175" y="2864607"/>
            <a:ext cx="9310679" cy="16414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5333" b="1" i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r>
              <a:rPr kumimoji="1" lang="ja-JP" altLang="en-US"/>
              <a:t>セクションタイトル</a:t>
            </a:r>
          </a:p>
        </p:txBody>
      </p:sp>
    </p:spTree>
    <p:extLst>
      <p:ext uri="{BB962C8B-B14F-4D97-AF65-F5344CB8AC3E}">
        <p14:creationId xmlns:p14="http://schemas.microsoft.com/office/powerpoint/2010/main" val="152246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スライド番号プレースホルダー 5">
            <a:extLst>
              <a:ext uri="{FF2B5EF4-FFF2-40B4-BE49-F238E27FC236}">
                <a16:creationId xmlns:a16="http://schemas.microsoft.com/office/drawing/2014/main" id="{3EE9EF42-7D64-9E5F-F10B-1AECD138D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6235" y="6554912"/>
            <a:ext cx="715767" cy="303088"/>
          </a:xfrm>
          <a:prstGeom prst="rect">
            <a:avLst/>
          </a:prstGeom>
        </p:spPr>
        <p:txBody>
          <a:bodyPr/>
          <a:lstStyle>
            <a:lvl1pPr algn="r">
              <a:defRPr sz="1200" b="1" i="0">
                <a:solidFill>
                  <a:schemeClr val="bg2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defTabSz="457179" rtl="0"/>
            <a:fld id="{3200D908-C2D6-084A-9C6A-44EB3DC58219}" type="slidenum">
              <a:rPr lang="ja-JP" altLang="en-US" kern="1200" smtClean="0">
                <a:solidFill>
                  <a:srgbClr val="E7E6E6">
                    <a:lumMod val="75000"/>
                  </a:srgbClr>
                </a:solidFill>
                <a:cs typeface="+mn-cs"/>
              </a:rPr>
              <a:pPr defTabSz="457179" rtl="0"/>
              <a:t>‹#›</a:t>
            </a:fld>
            <a:endParaRPr lang="ja-JP" altLang="en-US" kern="1200">
              <a:solidFill>
                <a:srgbClr val="E7E6E6">
                  <a:lumMod val="75000"/>
                </a:srgbClr>
              </a:solidFill>
              <a:cs typeface="+mn-cs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28DA95D2-0EED-6A58-24AD-36FD15402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1" y="255643"/>
            <a:ext cx="9105900" cy="42539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r>
              <a:rPr lang="ja-JP" altLang="en-US"/>
              <a:t>マスタータイトルの書式設定タイトル</a:t>
            </a:r>
            <a:r>
              <a:rPr lang="en-US" altLang="ja-JP"/>
              <a:t>25</a:t>
            </a:r>
            <a:r>
              <a:rPr lang="ja-JP" altLang="en-US"/>
              <a:t>文字以内</a:t>
            </a:r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0F5157C-0C82-5806-ED0A-04818910C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-1" y="480"/>
            <a:ext cx="12192001" cy="47883"/>
          </a:xfrm>
          <a:prstGeom prst="rect">
            <a:avLst/>
          </a:prstGeom>
        </p:spPr>
      </p:pic>
      <p:pic>
        <p:nvPicPr>
          <p:cNvPr id="7" name="図 6" descr="A-TANK logo">
            <a:extLst>
              <a:ext uri="{FF2B5EF4-FFF2-40B4-BE49-F238E27FC236}">
                <a16:creationId xmlns:a16="http://schemas.microsoft.com/office/drawing/2014/main" id="{A9C514A8-8606-04B4-6792-2DA71930D2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100" y="107950"/>
            <a:ext cx="1955800" cy="704195"/>
          </a:xfrm>
          <a:prstGeom prst="rect">
            <a:avLst/>
          </a:prstGeom>
        </p:spPr>
      </p:pic>
      <p:sp>
        <p:nvSpPr>
          <p:cNvPr id="2" name="テキスト プレースホルダー 4">
            <a:extLst>
              <a:ext uri="{FF2B5EF4-FFF2-40B4-BE49-F238E27FC236}">
                <a16:creationId xmlns:a16="http://schemas.microsoft.com/office/drawing/2014/main" id="{D414B782-E0BF-0845-CD3D-1BDF575344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83268" y="968213"/>
            <a:ext cx="9025467" cy="4100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kumimoji="1" lang="ja-JP" altLang="en-US"/>
              <a:t>見出しを記入</a:t>
            </a:r>
          </a:p>
        </p:txBody>
      </p:sp>
      <p:sp>
        <p:nvSpPr>
          <p:cNvPr id="3" name="テキスト プレースホルダー 4">
            <a:extLst>
              <a:ext uri="{FF2B5EF4-FFF2-40B4-BE49-F238E27FC236}">
                <a16:creationId xmlns:a16="http://schemas.microsoft.com/office/drawing/2014/main" id="{4AED510D-66E6-D20A-F01B-9149834FF4F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0151" y="1329282"/>
            <a:ext cx="11072801" cy="4100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67" b="0"/>
            </a:lvl1pPr>
          </a:lstStyle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467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HiraMinProN-W3"/>
                <a:sym typeface="HiraMinProN-W3"/>
              </a:rPr>
              <a:t>説明を記入　不要なら削除</a:t>
            </a:r>
          </a:p>
        </p:txBody>
      </p:sp>
    </p:spTree>
    <p:extLst>
      <p:ext uri="{BB962C8B-B14F-4D97-AF65-F5344CB8AC3E}">
        <p14:creationId xmlns:p14="http://schemas.microsoft.com/office/powerpoint/2010/main" val="263063659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スライド番号プレースホルダー 5">
            <a:extLst>
              <a:ext uri="{FF2B5EF4-FFF2-40B4-BE49-F238E27FC236}">
                <a16:creationId xmlns:a16="http://schemas.microsoft.com/office/drawing/2014/main" id="{3EE9EF42-7D64-9E5F-F10B-1AECD138D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6235" y="6614497"/>
            <a:ext cx="715767" cy="303088"/>
          </a:xfrm>
          <a:prstGeom prst="rect">
            <a:avLst/>
          </a:prstGeom>
        </p:spPr>
        <p:txBody>
          <a:bodyPr/>
          <a:lstStyle>
            <a:lvl1pPr algn="r">
              <a:defRPr sz="1200" b="1" i="0">
                <a:solidFill>
                  <a:schemeClr val="bg2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defTabSz="457179" rtl="0"/>
            <a:fld id="{3200D908-C2D6-084A-9C6A-44EB3DC58219}" type="slidenum">
              <a:rPr lang="ja-JP" altLang="en-US" kern="1200" smtClean="0">
                <a:solidFill>
                  <a:srgbClr val="E7E6E6">
                    <a:lumMod val="75000"/>
                  </a:srgbClr>
                </a:solidFill>
                <a:cs typeface="+mn-cs"/>
              </a:rPr>
              <a:pPr defTabSz="457179" rtl="0"/>
              <a:t>‹#›</a:t>
            </a:fld>
            <a:endParaRPr lang="ja-JP" altLang="en-US" kern="1200">
              <a:solidFill>
                <a:srgbClr val="E7E6E6">
                  <a:lumMod val="75000"/>
                </a:srgbClr>
              </a:solidFill>
              <a:cs typeface="+mn-cs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28DA95D2-0EED-6A58-24AD-36FD15402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1" y="255643"/>
            <a:ext cx="9105900" cy="42539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 i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r>
              <a:rPr lang="ja-JP" altLang="en-US"/>
              <a:t>マスタータイトルの書式設定タイトル</a:t>
            </a:r>
            <a:r>
              <a:rPr lang="en-US" altLang="ja-JP"/>
              <a:t>25</a:t>
            </a:r>
            <a:r>
              <a:rPr lang="ja-JP" altLang="en-US"/>
              <a:t>文字以内</a:t>
            </a:r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0F5157C-0C82-5806-ED0A-04818910C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-1" y="0"/>
            <a:ext cx="12192001" cy="47883"/>
          </a:xfrm>
          <a:prstGeom prst="rect">
            <a:avLst/>
          </a:prstGeom>
        </p:spPr>
      </p:pic>
      <p:pic>
        <p:nvPicPr>
          <p:cNvPr id="7" name="図 6" descr="A-TANK logo">
            <a:extLst>
              <a:ext uri="{FF2B5EF4-FFF2-40B4-BE49-F238E27FC236}">
                <a16:creationId xmlns:a16="http://schemas.microsoft.com/office/drawing/2014/main" id="{A9C514A8-8606-04B4-6792-2DA71930D2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100" y="107950"/>
            <a:ext cx="1955800" cy="70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7298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">
    <p:bg>
      <p:bgPr>
        <a:solidFill>
          <a:schemeClr val="bg2">
            <a:alpha val="6010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AC7829FB-1EEE-9548-C212-C9287D839B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54A3C7D1-D28E-DC10-FE5F-F62A004E48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7370" y="3091262"/>
            <a:ext cx="9310679" cy="1628223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4267" b="1" i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r>
              <a:rPr kumimoji="1" lang="ja-JP" altLang="en-US"/>
              <a:t>セクション内の小見出しを入力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1EC80CB6-9912-0EFC-5692-E899A3200D98}"/>
              </a:ext>
            </a:extLst>
          </p:cNvPr>
          <p:cNvCxnSpPr/>
          <p:nvPr userDrawn="1"/>
        </p:nvCxnSpPr>
        <p:spPr>
          <a:xfrm>
            <a:off x="1440659" y="2989007"/>
            <a:ext cx="931067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プレースホルダー 23">
            <a:extLst>
              <a:ext uri="{FF2B5EF4-FFF2-40B4-BE49-F238E27FC236}">
                <a16:creationId xmlns:a16="http://schemas.microsoft.com/office/drawing/2014/main" id="{BBD91B32-8EF3-AF58-1F81-07C90C1FD6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3729" y="2636527"/>
            <a:ext cx="4762269" cy="403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ja-JP" altLang="en-US"/>
              <a:t>セクションタイトルを入力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773411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基本スライド（事例） 1 2" preserve="1" userDrawn="1">
  <p:cSld name="1_基本スライド（事例） 1 2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592075" y="987533"/>
            <a:ext cx="11069200" cy="545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891" tIns="121891" rIns="121891" bIns="121891" anchor="ctr" anchorCtr="0">
            <a:noAutofit/>
          </a:bodyPr>
          <a:lstStyle/>
          <a:p>
            <a:pPr marL="0" marR="0" lvl="0" indent="0" algn="ctr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11476235" y="6554800"/>
            <a:ext cx="715600" cy="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457179"/>
            <a:fld id="{00000000-1234-1234-1234-123412341234}" type="slidenum">
              <a:rPr lang="en-US" altLang="ja" kern="1200" smtClean="0"/>
              <a:pPr defTabSz="457179"/>
              <a:t>‹#›</a:t>
            </a:fld>
            <a:endParaRPr lang="ja" altLang="en-US" kern="1200"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533400" y="255643"/>
            <a:ext cx="9106000" cy="4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9pPr>
          </a:lstStyle>
          <a:p>
            <a:endParaRPr/>
          </a:p>
        </p:txBody>
      </p:sp>
      <p:pic>
        <p:nvPicPr>
          <p:cNvPr id="41" name="Google Shape;4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-1" y="480"/>
            <a:ext cx="12192027" cy="47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" descr="A-TANK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1101" y="107950"/>
            <a:ext cx="1955796" cy="704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17710" y="5451468"/>
            <a:ext cx="943633" cy="98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7;p6">
            <a:extLst>
              <a:ext uri="{FF2B5EF4-FFF2-40B4-BE49-F238E27FC236}">
                <a16:creationId xmlns:a16="http://schemas.microsoft.com/office/drawing/2014/main" id="{6CBF744D-8E70-DD85-0552-45606F033B14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075" y="987535"/>
            <a:ext cx="900700" cy="9427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307E9770-FC25-94DC-FA3B-C6A183C5F8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6144" y="1328530"/>
            <a:ext cx="4872333" cy="375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/>
            </a:lvl1pPr>
          </a:lstStyle>
          <a:p>
            <a:pPr lvl="0"/>
            <a:r>
              <a:rPr kumimoji="1" lang="ja-JP" altLang="en-US"/>
              <a:t>広告主名「キャンペーン名」</a:t>
            </a:r>
          </a:p>
        </p:txBody>
      </p:sp>
      <p:sp>
        <p:nvSpPr>
          <p:cNvPr id="9" name="テキスト プレースホルダー 6">
            <a:extLst>
              <a:ext uri="{FF2B5EF4-FFF2-40B4-BE49-F238E27FC236}">
                <a16:creationId xmlns:a16="http://schemas.microsoft.com/office/drawing/2014/main" id="{477C9AE4-4BF6-F7B6-4B84-D5D072758F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885" y="1597018"/>
            <a:ext cx="2486760" cy="290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/>
            </a:lvl1pPr>
          </a:lstStyle>
          <a:p>
            <a:pPr lvl="0"/>
            <a:r>
              <a:rPr kumimoji="1" lang="en-US" altLang="ja-JP"/>
              <a:t>20XX</a:t>
            </a:r>
            <a:r>
              <a:rPr kumimoji="1" lang="ja-JP" altLang="en-US"/>
              <a:t>年</a:t>
            </a:r>
            <a:r>
              <a:rPr kumimoji="1" lang="en-US" altLang="ja-JP"/>
              <a:t>XX</a:t>
            </a:r>
            <a:r>
              <a:rPr kumimoji="1" lang="ja-JP" altLang="en-US"/>
              <a:t>月（不要なら削除）</a:t>
            </a:r>
            <a:endParaRPr kumimoji="1" lang="en-US" altLang="ja-JP"/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2318C1AB-731E-FBB4-5361-244435BD98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52545" y="1313925"/>
            <a:ext cx="5136980" cy="70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algn="just">
              <a:lnSpc>
                <a:spcPct val="120000"/>
              </a:lnSpc>
            </a:pPr>
            <a:r>
              <a:rPr kumimoji="1" lang="ja-JP" altLang="en-US" sz="1200">
                <a:latin typeface="+mn-ea"/>
                <a:ea typeface="+mn-ea"/>
              </a:rPr>
              <a:t>（説明文を記入）朝日新聞社が運営するクラウドファンディングサービス「</a:t>
            </a:r>
            <a:r>
              <a:rPr kumimoji="1" lang="en-US" altLang="ja-JP" sz="1200">
                <a:latin typeface="+mn-ea"/>
                <a:ea typeface="+mn-ea"/>
              </a:rPr>
              <a:t>A-port</a:t>
            </a:r>
            <a:r>
              <a:rPr kumimoji="1" lang="ja-JP" altLang="en-US" sz="1200">
                <a:latin typeface="+mn-ea"/>
                <a:ea typeface="+mn-ea"/>
              </a:rPr>
              <a:t>＋」と明治安田生命が「地元アスリート応援プログラム」を</a:t>
            </a:r>
          </a:p>
        </p:txBody>
      </p:sp>
    </p:spTree>
    <p:extLst>
      <p:ext uri="{BB962C8B-B14F-4D97-AF65-F5344CB8AC3E}">
        <p14:creationId xmlns:p14="http://schemas.microsoft.com/office/powerpoint/2010/main" val="270321141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9" rtl="0"/>
            <a:fld id="{C764DE79-268F-4C1A-8933-263129D2AF9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457179" rtl="0"/>
              <a:t>3/26/2025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9"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9" rtl="0"/>
            <a:fld id="{3200D908-C2D6-084A-9C6A-44EB3DC58219}" type="slidenum">
              <a:rPr lang="ja-JP" alt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pPr defTabSz="457179" rtl="0"/>
              <a:t>‹#›</a:t>
            </a:fld>
            <a:endParaRPr lang="ja-JP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306397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基本スライド（事例） 1" preserve="1" userDrawn="1">
  <p:cSld name="1_基本スライド（事例） 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/>
          <p:nvPr/>
        </p:nvSpPr>
        <p:spPr>
          <a:xfrm>
            <a:off x="592075" y="987533"/>
            <a:ext cx="5166400" cy="545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891" tIns="121891" rIns="121891" bIns="121891" anchor="ctr" anchorCtr="0">
            <a:noAutofit/>
          </a:bodyPr>
          <a:lstStyle/>
          <a:p>
            <a:pPr marL="0" marR="0" lvl="0" indent="0" algn="ctr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2880" y="987535"/>
            <a:ext cx="900700" cy="942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5647" y="5451468"/>
            <a:ext cx="943633" cy="987667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11476235" y="6554800"/>
            <a:ext cx="715600" cy="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457179"/>
            <a:fld id="{00000000-1234-1234-1234-123412341234}" type="slidenum">
              <a:rPr lang="en-US" altLang="ja" kern="1200" smtClean="0"/>
              <a:pPr defTabSz="457179"/>
              <a:t>‹#›</a:t>
            </a:fld>
            <a:endParaRPr lang="ja" altLang="en-US" kern="1200"/>
          </a:p>
        </p:txBody>
      </p:sp>
      <p:pic>
        <p:nvPicPr>
          <p:cNvPr id="31" name="Google Shape;3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-1" y="480"/>
            <a:ext cx="12192027" cy="47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6" descr="A-TANK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71101" y="107950"/>
            <a:ext cx="1955796" cy="70419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/>
          <p:nvPr/>
        </p:nvSpPr>
        <p:spPr>
          <a:xfrm>
            <a:off x="6495745" y="987533"/>
            <a:ext cx="5166400" cy="545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891" tIns="121891" rIns="121891" bIns="121891" anchor="ctr" anchorCtr="0">
            <a:noAutofit/>
          </a:bodyPr>
          <a:lstStyle/>
          <a:p>
            <a:pPr marL="0" marR="0" lvl="0" indent="0" algn="ctr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4" name="Google Shape;3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95746" y="987535"/>
            <a:ext cx="900700" cy="942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18514" y="5451468"/>
            <a:ext cx="943633" cy="9876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F12CFC6-52A0-A796-9C43-A76E7A6E8A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6948" y="1328530"/>
            <a:ext cx="4872333" cy="375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/>
            </a:lvl1pPr>
          </a:lstStyle>
          <a:p>
            <a:pPr lvl="0"/>
            <a:r>
              <a:rPr kumimoji="1" lang="ja-JP" altLang="en-US"/>
              <a:t>広告主名「キャンペーン名」</a:t>
            </a:r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AEB4412C-4D6C-C68D-E528-812B2B55C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8689" y="1597018"/>
            <a:ext cx="2458660" cy="290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/>
            </a:lvl1pPr>
          </a:lstStyle>
          <a:p>
            <a:pPr lvl="0"/>
            <a:r>
              <a:rPr kumimoji="1" lang="en-US" altLang="ja-JP"/>
              <a:t>20XX</a:t>
            </a:r>
            <a:r>
              <a:rPr kumimoji="1" lang="ja-JP" altLang="en-US"/>
              <a:t>年</a:t>
            </a:r>
            <a:r>
              <a:rPr kumimoji="1" lang="en-US" altLang="ja-JP"/>
              <a:t>XX</a:t>
            </a:r>
            <a:r>
              <a:rPr kumimoji="1" lang="ja-JP" altLang="en-US"/>
              <a:t>月（不要なら削除）</a:t>
            </a:r>
            <a:endParaRPr kumimoji="1" lang="en-US" altLang="ja-JP"/>
          </a:p>
        </p:txBody>
      </p:sp>
      <p:sp>
        <p:nvSpPr>
          <p:cNvPr id="9" name="テキスト プレースホルダー 6">
            <a:extLst>
              <a:ext uri="{FF2B5EF4-FFF2-40B4-BE49-F238E27FC236}">
                <a16:creationId xmlns:a16="http://schemas.microsoft.com/office/drawing/2014/main" id="{A734D29F-73EA-65DA-F797-D2D8D42A49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0617" y="1322580"/>
            <a:ext cx="4872333" cy="375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/>
            </a:lvl1pPr>
          </a:lstStyle>
          <a:p>
            <a:pPr lvl="0"/>
            <a:r>
              <a:rPr kumimoji="1" lang="ja-JP" altLang="en-US"/>
              <a:t>広告主名「キャンペーン名」</a:t>
            </a:r>
          </a:p>
        </p:txBody>
      </p:sp>
      <p:sp>
        <p:nvSpPr>
          <p:cNvPr id="10" name="テキスト プレースホルダー 6">
            <a:extLst>
              <a:ext uri="{FF2B5EF4-FFF2-40B4-BE49-F238E27FC236}">
                <a16:creationId xmlns:a16="http://schemas.microsoft.com/office/drawing/2014/main" id="{BAFBE802-D8D1-3E39-4129-8535FCE7CF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02359" y="1591069"/>
            <a:ext cx="2450825" cy="290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/>
            </a:lvl1pPr>
          </a:lstStyle>
          <a:p>
            <a:pPr lvl="0"/>
            <a:r>
              <a:rPr kumimoji="1" lang="en-US" altLang="ja-JP"/>
              <a:t>20XX</a:t>
            </a:r>
            <a:r>
              <a:rPr kumimoji="1" lang="ja-JP" altLang="en-US"/>
              <a:t>年</a:t>
            </a:r>
            <a:r>
              <a:rPr kumimoji="1" lang="en-US" altLang="ja-JP"/>
              <a:t>XX</a:t>
            </a:r>
            <a:r>
              <a:rPr kumimoji="1" lang="ja-JP" altLang="en-US"/>
              <a:t>月（不要なら削除）</a:t>
            </a:r>
            <a:endParaRPr kumimoji="1" lang="en-US" altLang="ja-JP"/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09CD287A-DFC9-8922-706C-E2AF610AFE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948" y="5213072"/>
            <a:ext cx="4658932" cy="70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algn="just">
              <a:lnSpc>
                <a:spcPct val="120000"/>
              </a:lnSpc>
            </a:pPr>
            <a:r>
              <a:rPr kumimoji="1" lang="ja-JP" altLang="en-US" sz="1200">
                <a:latin typeface="+mn-ea"/>
                <a:ea typeface="+mn-ea"/>
              </a:rPr>
              <a:t>（説明文を記入）朝日新聞社が運営するクラウドファンディングサービス「</a:t>
            </a:r>
            <a:r>
              <a:rPr kumimoji="1" lang="en-US" altLang="ja-JP" sz="1200">
                <a:latin typeface="+mn-ea"/>
                <a:ea typeface="+mn-ea"/>
              </a:rPr>
              <a:t>A-port</a:t>
            </a:r>
            <a:r>
              <a:rPr kumimoji="1" lang="ja-JP" altLang="en-US" sz="1200">
                <a:latin typeface="+mn-ea"/>
                <a:ea typeface="+mn-ea"/>
              </a:rPr>
              <a:t>＋」と、明治安田生命が「地元アスリート応援プログラム」を立ち上げ。</a:t>
            </a:r>
          </a:p>
        </p:txBody>
      </p:sp>
      <p:sp>
        <p:nvSpPr>
          <p:cNvPr id="17" name="テキスト プレースホルダー 13">
            <a:extLst>
              <a:ext uri="{FF2B5EF4-FFF2-40B4-BE49-F238E27FC236}">
                <a16:creationId xmlns:a16="http://schemas.microsoft.com/office/drawing/2014/main" id="{33AC31A9-8AFE-42C3-4E28-72FBA1010D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88156" y="5213072"/>
            <a:ext cx="4658932" cy="70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algn="just">
              <a:lnSpc>
                <a:spcPct val="120000"/>
              </a:lnSpc>
            </a:pPr>
            <a:r>
              <a:rPr kumimoji="1" lang="ja-JP" altLang="en-US" sz="1200">
                <a:latin typeface="+mn-ea"/>
                <a:ea typeface="+mn-ea"/>
              </a:rPr>
              <a:t>（説明文を記入）朝日新聞社が運営するクラウドファンディングサービス「</a:t>
            </a:r>
            <a:r>
              <a:rPr kumimoji="1" lang="en-US" altLang="ja-JP" sz="1200">
                <a:latin typeface="+mn-ea"/>
                <a:ea typeface="+mn-ea"/>
              </a:rPr>
              <a:t>A-port</a:t>
            </a:r>
            <a:r>
              <a:rPr kumimoji="1" lang="ja-JP" altLang="en-US" sz="1200">
                <a:latin typeface="+mn-ea"/>
                <a:ea typeface="+mn-ea"/>
              </a:rPr>
              <a:t>＋」と、明治安田生命が「地元アスリート応援プログラム」を立ち上げ。</a:t>
            </a:r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2B3E38C0-01B3-59E9-85AF-8AC4D018F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255643"/>
            <a:ext cx="11373464" cy="42539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r>
              <a:rPr lang="ja-JP" altLang="en-US"/>
              <a:t>マスタータイトルの書式設定タイトル</a:t>
            </a:r>
            <a:r>
              <a:rPr lang="en-US" altLang="ja-JP"/>
              <a:t>25</a:t>
            </a:r>
            <a:r>
              <a:rPr lang="ja-JP" altLang="en-US"/>
              <a:t>文字以内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1767403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基本スライド（事例） 1" preserve="1" userDrawn="1">
  <p:cSld name="2_基本スライド（事例） 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39A41F8-B91E-1E7B-E3E4-C0C605D318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83268" y="968213"/>
            <a:ext cx="9025467" cy="4100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kumimoji="1" lang="ja-JP" altLang="en-US"/>
              <a:t>見出しを記入</a:t>
            </a:r>
          </a:p>
        </p:txBody>
      </p:sp>
      <p:sp>
        <p:nvSpPr>
          <p:cNvPr id="26" name="Google Shape;26;p6"/>
          <p:cNvSpPr/>
          <p:nvPr/>
        </p:nvSpPr>
        <p:spPr>
          <a:xfrm>
            <a:off x="592075" y="1895353"/>
            <a:ext cx="5166400" cy="4543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891" tIns="121891" rIns="121891" bIns="121891" anchor="ctr" anchorCtr="0">
            <a:noAutofit/>
          </a:bodyPr>
          <a:lstStyle/>
          <a:p>
            <a:pPr marL="0" marR="0" lvl="0" indent="0" algn="ctr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2880" y="1895355"/>
            <a:ext cx="900700" cy="942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5647" y="5451468"/>
            <a:ext cx="943633" cy="987667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11476235" y="6554323"/>
            <a:ext cx="715600" cy="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457179"/>
            <a:fld id="{00000000-1234-1234-1234-123412341234}" type="slidenum">
              <a:rPr lang="en-US" altLang="ja" kern="1200" smtClean="0"/>
              <a:pPr defTabSz="457179"/>
              <a:t>‹#›</a:t>
            </a:fld>
            <a:endParaRPr lang="ja" altLang="en-US" kern="1200"/>
          </a:p>
        </p:txBody>
      </p:sp>
      <p:pic>
        <p:nvPicPr>
          <p:cNvPr id="31" name="Google Shape;3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-1" y="480"/>
            <a:ext cx="12192027" cy="47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6" descr="A-TANK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71101" y="107950"/>
            <a:ext cx="1955796" cy="70419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/>
          <p:nvPr/>
        </p:nvSpPr>
        <p:spPr>
          <a:xfrm>
            <a:off x="6495745" y="1895353"/>
            <a:ext cx="5166400" cy="4543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891" tIns="121891" rIns="121891" bIns="121891" anchor="ctr" anchorCtr="0">
            <a:noAutofit/>
          </a:bodyPr>
          <a:lstStyle/>
          <a:p>
            <a:pPr marL="0" marR="0" lvl="0" indent="0" algn="ctr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4" name="Google Shape;3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95746" y="1895355"/>
            <a:ext cx="900700" cy="942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18514" y="5451468"/>
            <a:ext cx="943633" cy="9876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F12CFC6-52A0-A796-9C43-A76E7A6E8A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6948" y="2236350"/>
            <a:ext cx="4872333" cy="375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/>
            </a:lvl1pPr>
          </a:lstStyle>
          <a:p>
            <a:pPr lvl="0"/>
            <a:r>
              <a:rPr kumimoji="1" lang="ja-JP" altLang="en-US"/>
              <a:t>広告主名「キャンペーン名」</a:t>
            </a:r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AEB4412C-4D6C-C68D-E528-812B2B55C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8690" y="2504838"/>
            <a:ext cx="2363495" cy="290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/>
            </a:lvl1pPr>
          </a:lstStyle>
          <a:p>
            <a:pPr lvl="0"/>
            <a:r>
              <a:rPr kumimoji="1" lang="en-US" altLang="ja-JP"/>
              <a:t>20XX</a:t>
            </a:r>
            <a:r>
              <a:rPr kumimoji="1" lang="ja-JP" altLang="en-US"/>
              <a:t>年</a:t>
            </a:r>
            <a:r>
              <a:rPr kumimoji="1" lang="en-US" altLang="ja-JP"/>
              <a:t>XX</a:t>
            </a:r>
            <a:r>
              <a:rPr kumimoji="1" lang="ja-JP" altLang="en-US"/>
              <a:t>月（不要なら削除）</a:t>
            </a:r>
            <a:endParaRPr kumimoji="1" lang="en-US" altLang="ja-JP"/>
          </a:p>
        </p:txBody>
      </p:sp>
      <p:sp>
        <p:nvSpPr>
          <p:cNvPr id="9" name="テキスト プレースホルダー 6">
            <a:extLst>
              <a:ext uri="{FF2B5EF4-FFF2-40B4-BE49-F238E27FC236}">
                <a16:creationId xmlns:a16="http://schemas.microsoft.com/office/drawing/2014/main" id="{A734D29F-73EA-65DA-F797-D2D8D42A49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0617" y="2230400"/>
            <a:ext cx="4872333" cy="375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/>
            </a:lvl1pPr>
          </a:lstStyle>
          <a:p>
            <a:pPr lvl="0"/>
            <a:r>
              <a:rPr kumimoji="1" lang="ja-JP" altLang="en-US"/>
              <a:t>広告主名「キャンペーン名」</a:t>
            </a:r>
          </a:p>
        </p:txBody>
      </p:sp>
      <p:sp>
        <p:nvSpPr>
          <p:cNvPr id="10" name="テキスト プレースホルダー 6">
            <a:extLst>
              <a:ext uri="{FF2B5EF4-FFF2-40B4-BE49-F238E27FC236}">
                <a16:creationId xmlns:a16="http://schemas.microsoft.com/office/drawing/2014/main" id="{BAFBE802-D8D1-3E39-4129-8535FCE7CF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02359" y="2498889"/>
            <a:ext cx="2368937" cy="290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/>
            </a:lvl1pPr>
          </a:lstStyle>
          <a:p>
            <a:pPr lvl="0"/>
            <a:r>
              <a:rPr kumimoji="1" lang="en-US" altLang="ja-JP"/>
              <a:t>20XX</a:t>
            </a:r>
            <a:r>
              <a:rPr kumimoji="1" lang="ja-JP" altLang="en-US"/>
              <a:t>年</a:t>
            </a:r>
            <a:r>
              <a:rPr kumimoji="1" lang="en-US" altLang="ja-JP"/>
              <a:t>XX</a:t>
            </a:r>
            <a:r>
              <a:rPr kumimoji="1" lang="ja-JP" altLang="en-US"/>
              <a:t>月（不要なら削除）</a:t>
            </a:r>
            <a:endParaRPr kumimoji="1" lang="en-US" altLang="ja-JP"/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09CD287A-DFC9-8922-706C-E2AF610AFE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948" y="5213072"/>
            <a:ext cx="4658932" cy="70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algn="just">
              <a:lnSpc>
                <a:spcPct val="120000"/>
              </a:lnSpc>
            </a:pPr>
            <a:r>
              <a:rPr kumimoji="1" lang="ja-JP" altLang="en-US" sz="1200">
                <a:latin typeface="+mn-ea"/>
                <a:ea typeface="+mn-ea"/>
              </a:rPr>
              <a:t>（説明文を記入）朝日新聞社が運営するクラウドファンディングサービス「</a:t>
            </a:r>
            <a:r>
              <a:rPr kumimoji="1" lang="en-US" altLang="ja-JP" sz="1200">
                <a:latin typeface="+mn-ea"/>
                <a:ea typeface="+mn-ea"/>
              </a:rPr>
              <a:t>A-port</a:t>
            </a:r>
            <a:r>
              <a:rPr kumimoji="1" lang="ja-JP" altLang="en-US" sz="1200">
                <a:latin typeface="+mn-ea"/>
                <a:ea typeface="+mn-ea"/>
              </a:rPr>
              <a:t>＋」と、明治安田生命が「地元アスリート応援プログラム」を立ち上げ。</a:t>
            </a:r>
          </a:p>
        </p:txBody>
      </p:sp>
      <p:sp>
        <p:nvSpPr>
          <p:cNvPr id="17" name="テキスト プレースホルダー 13">
            <a:extLst>
              <a:ext uri="{FF2B5EF4-FFF2-40B4-BE49-F238E27FC236}">
                <a16:creationId xmlns:a16="http://schemas.microsoft.com/office/drawing/2014/main" id="{33AC31A9-8AFE-42C3-4E28-72FBA1010D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88156" y="5213072"/>
            <a:ext cx="4658932" cy="70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algn="just">
              <a:lnSpc>
                <a:spcPct val="120000"/>
              </a:lnSpc>
            </a:pPr>
            <a:r>
              <a:rPr kumimoji="1" lang="ja-JP" altLang="en-US" sz="1200">
                <a:latin typeface="+mn-ea"/>
                <a:ea typeface="+mn-ea"/>
              </a:rPr>
              <a:t>（説明文を記入）朝日新聞社が運営するクラウドファンディングサービス「</a:t>
            </a:r>
            <a:r>
              <a:rPr kumimoji="1" lang="en-US" altLang="ja-JP" sz="1200">
                <a:latin typeface="+mn-ea"/>
                <a:ea typeface="+mn-ea"/>
              </a:rPr>
              <a:t>A-port</a:t>
            </a:r>
            <a:r>
              <a:rPr kumimoji="1" lang="ja-JP" altLang="en-US" sz="1200">
                <a:latin typeface="+mn-ea"/>
                <a:ea typeface="+mn-ea"/>
              </a:rPr>
              <a:t>＋」と、明治安田生命が「地元アスリート応援プログラム」を立ち上げ。</a:t>
            </a:r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2B3E38C0-01B3-59E9-85AF-8AC4D018F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255643"/>
            <a:ext cx="11373464" cy="42539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r>
              <a:rPr lang="ja-JP" altLang="en-US"/>
              <a:t>マスタータイトルの書式設定タイトル</a:t>
            </a:r>
            <a:r>
              <a:rPr lang="en-US" altLang="ja-JP"/>
              <a:t>25</a:t>
            </a:r>
            <a:r>
              <a:rPr lang="ja-JP" altLang="en-US"/>
              <a:t>文字以内</a:t>
            </a:r>
            <a:endParaRPr kumimoji="1" lang="ja-JP" altLang="en-US"/>
          </a:p>
        </p:txBody>
      </p:sp>
      <p:sp>
        <p:nvSpPr>
          <p:cNvPr id="6" name="テキスト プレースホルダー 4">
            <a:extLst>
              <a:ext uri="{FF2B5EF4-FFF2-40B4-BE49-F238E27FC236}">
                <a16:creationId xmlns:a16="http://schemas.microsoft.com/office/drawing/2014/main" id="{DC202092-623B-0D7E-47CB-F29BFE967D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0151" y="1329282"/>
            <a:ext cx="11072801" cy="4100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67" b="0"/>
            </a:lvl1pPr>
          </a:lstStyle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467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HiraMinProN-W3"/>
                <a:sym typeface="HiraMinProN-W3"/>
              </a:rPr>
              <a:t>説明を記入　不要なら削除</a:t>
            </a:r>
          </a:p>
        </p:txBody>
      </p:sp>
    </p:spTree>
    <p:extLst>
      <p:ext uri="{BB962C8B-B14F-4D97-AF65-F5344CB8AC3E}">
        <p14:creationId xmlns:p14="http://schemas.microsoft.com/office/powerpoint/2010/main" val="414764070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基本スライド（事例） 1" preserve="1" userDrawn="1">
  <p:cSld name="2_基本スライド（事例） 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11476235" y="6553677"/>
            <a:ext cx="715600" cy="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457179"/>
            <a:fld id="{00000000-1234-1234-1234-123412341234}" type="slidenum">
              <a:rPr lang="en-US" altLang="ja" kern="1200" smtClean="0"/>
              <a:pPr defTabSz="457179"/>
              <a:t>‹#›</a:t>
            </a:fld>
            <a:endParaRPr lang="ja" altLang="en-US" kern="1200"/>
          </a:p>
        </p:txBody>
      </p:sp>
      <p:pic>
        <p:nvPicPr>
          <p:cNvPr id="31" name="Google Shape;31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-1" y="480"/>
            <a:ext cx="12192027" cy="47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6" descr="A-TANK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1101" y="107950"/>
            <a:ext cx="1955796" cy="70419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タイトル 1">
            <a:extLst>
              <a:ext uri="{FF2B5EF4-FFF2-40B4-BE49-F238E27FC236}">
                <a16:creationId xmlns:a16="http://schemas.microsoft.com/office/drawing/2014/main" id="{2B3E38C0-01B3-59E9-85AF-8AC4D018F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255643"/>
            <a:ext cx="11373464" cy="42539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r>
              <a:rPr lang="ja-JP" altLang="en-US"/>
              <a:t>マスタータイトルの書式設定タイトル</a:t>
            </a:r>
            <a:r>
              <a:rPr lang="en-US" altLang="ja-JP"/>
              <a:t>25</a:t>
            </a:r>
            <a:r>
              <a:rPr lang="ja-JP" altLang="en-US"/>
              <a:t>文字以内</a:t>
            </a:r>
            <a:endParaRPr kumimoji="1" lang="ja-JP" altLang="en-US"/>
          </a:p>
        </p:txBody>
      </p:sp>
      <p:sp>
        <p:nvSpPr>
          <p:cNvPr id="15" name="Google Shape;37;p7">
            <a:extLst>
              <a:ext uri="{FF2B5EF4-FFF2-40B4-BE49-F238E27FC236}">
                <a16:creationId xmlns:a16="http://schemas.microsoft.com/office/drawing/2014/main" id="{C29BA7AF-9ACA-3FCA-E253-A865B571C51B}"/>
              </a:ext>
            </a:extLst>
          </p:cNvPr>
          <p:cNvSpPr/>
          <p:nvPr userDrawn="1"/>
        </p:nvSpPr>
        <p:spPr>
          <a:xfrm>
            <a:off x="595092" y="1889286"/>
            <a:ext cx="11069200" cy="11952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891" tIns="121891" rIns="121891" bIns="121891" anchor="ctr" anchorCtr="0">
            <a:noAutofit/>
          </a:bodyPr>
          <a:lstStyle/>
          <a:p>
            <a:pPr marL="0" marR="0" lvl="0" indent="0" algn="ctr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6" name="Google Shape;43;p7">
            <a:extLst>
              <a:ext uri="{FF2B5EF4-FFF2-40B4-BE49-F238E27FC236}">
                <a16:creationId xmlns:a16="http://schemas.microsoft.com/office/drawing/2014/main" id="{6F04C522-760D-AF94-2287-229919738DCA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20727" y="2159233"/>
            <a:ext cx="943633" cy="98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7;p6">
            <a:extLst>
              <a:ext uri="{FF2B5EF4-FFF2-40B4-BE49-F238E27FC236}">
                <a16:creationId xmlns:a16="http://schemas.microsoft.com/office/drawing/2014/main" id="{486C6FD4-79AC-8EF1-1498-B920D3683C55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093" y="1889287"/>
            <a:ext cx="900700" cy="94273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テキスト プレースホルダー 6">
            <a:extLst>
              <a:ext uri="{FF2B5EF4-FFF2-40B4-BE49-F238E27FC236}">
                <a16:creationId xmlns:a16="http://schemas.microsoft.com/office/drawing/2014/main" id="{D78BE423-477E-89CA-C75F-20B2479306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9161" y="2230281"/>
            <a:ext cx="4872333" cy="375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/>
            </a:lvl1pPr>
          </a:lstStyle>
          <a:p>
            <a:pPr lvl="0"/>
            <a:r>
              <a:rPr kumimoji="1" lang="ja-JP" altLang="en-US"/>
              <a:t>広告主名「キャンペーン名」</a:t>
            </a:r>
          </a:p>
        </p:txBody>
      </p:sp>
      <p:sp>
        <p:nvSpPr>
          <p:cNvPr id="22" name="テキスト プレースホルダー 13">
            <a:extLst>
              <a:ext uri="{FF2B5EF4-FFF2-40B4-BE49-F238E27FC236}">
                <a16:creationId xmlns:a16="http://schemas.microsoft.com/office/drawing/2014/main" id="{83407F23-A988-9D85-201D-21ABE8B510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55562" y="2215677"/>
            <a:ext cx="5136980" cy="70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algn="just">
              <a:lnSpc>
                <a:spcPct val="120000"/>
              </a:lnSpc>
            </a:pPr>
            <a:r>
              <a:rPr kumimoji="1" lang="ja-JP" altLang="en-US" sz="1200">
                <a:latin typeface="+mn-ea"/>
                <a:ea typeface="+mn-ea"/>
              </a:rPr>
              <a:t>（説明文を記入）朝日新聞社が運営するクラウドファンディングサービス「</a:t>
            </a:r>
            <a:r>
              <a:rPr kumimoji="1" lang="en-US" altLang="ja-JP" sz="1200">
                <a:latin typeface="+mn-ea"/>
                <a:ea typeface="+mn-ea"/>
              </a:rPr>
              <a:t>A-port</a:t>
            </a:r>
            <a:r>
              <a:rPr kumimoji="1" lang="ja-JP" altLang="en-US" sz="1200">
                <a:latin typeface="+mn-ea"/>
                <a:ea typeface="+mn-ea"/>
              </a:rPr>
              <a:t>＋」と明治安田生命が「地元アスリート応援プログラム」を</a:t>
            </a:r>
          </a:p>
        </p:txBody>
      </p:sp>
      <p:sp>
        <p:nvSpPr>
          <p:cNvPr id="23" name="テキスト プレースホルダー 6">
            <a:extLst>
              <a:ext uri="{FF2B5EF4-FFF2-40B4-BE49-F238E27FC236}">
                <a16:creationId xmlns:a16="http://schemas.microsoft.com/office/drawing/2014/main" id="{C6A06002-2453-6114-1AC5-A990254BC7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8689" y="2504838"/>
            <a:ext cx="2467759" cy="290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/>
            </a:lvl1pPr>
          </a:lstStyle>
          <a:p>
            <a:pPr lvl="0"/>
            <a:r>
              <a:rPr kumimoji="1" lang="en-US" altLang="ja-JP"/>
              <a:t>20XX</a:t>
            </a:r>
            <a:r>
              <a:rPr kumimoji="1" lang="ja-JP" altLang="en-US"/>
              <a:t>年</a:t>
            </a:r>
            <a:r>
              <a:rPr kumimoji="1" lang="en-US" altLang="ja-JP"/>
              <a:t>XX</a:t>
            </a:r>
            <a:r>
              <a:rPr kumimoji="1" lang="ja-JP" altLang="en-US"/>
              <a:t>月（不要なら削除）</a:t>
            </a:r>
            <a:endParaRPr kumimoji="1" lang="en-US" altLang="ja-JP"/>
          </a:p>
        </p:txBody>
      </p:sp>
      <p:sp>
        <p:nvSpPr>
          <p:cNvPr id="24" name="テキスト プレースホルダー 4">
            <a:extLst>
              <a:ext uri="{FF2B5EF4-FFF2-40B4-BE49-F238E27FC236}">
                <a16:creationId xmlns:a16="http://schemas.microsoft.com/office/drawing/2014/main" id="{B2662EE9-5393-A2A2-CDB9-6FF3A52ECC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83268" y="968213"/>
            <a:ext cx="9025467" cy="4100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kumimoji="1" lang="ja-JP" altLang="en-US"/>
              <a:t>見出しを記入</a:t>
            </a:r>
          </a:p>
        </p:txBody>
      </p:sp>
      <p:sp>
        <p:nvSpPr>
          <p:cNvPr id="25" name="テキスト プレースホルダー 4">
            <a:extLst>
              <a:ext uri="{FF2B5EF4-FFF2-40B4-BE49-F238E27FC236}">
                <a16:creationId xmlns:a16="http://schemas.microsoft.com/office/drawing/2014/main" id="{14E51AB7-2720-D02C-8BD1-1E039422E9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0151" y="1329282"/>
            <a:ext cx="11072801" cy="4100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67" b="0"/>
            </a:lvl1pPr>
          </a:lstStyle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467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HiraMinProN-W3"/>
                <a:sym typeface="HiraMinProN-W3"/>
              </a:rPr>
              <a:t>説明を記入　不要なら削除</a:t>
            </a:r>
          </a:p>
        </p:txBody>
      </p:sp>
    </p:spTree>
    <p:extLst>
      <p:ext uri="{BB962C8B-B14F-4D97-AF65-F5344CB8AC3E}">
        <p14:creationId xmlns:p14="http://schemas.microsoft.com/office/powerpoint/2010/main" val="158030404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スライド番号プレースホルダー 5">
            <a:extLst>
              <a:ext uri="{FF2B5EF4-FFF2-40B4-BE49-F238E27FC236}">
                <a16:creationId xmlns:a16="http://schemas.microsoft.com/office/drawing/2014/main" id="{3EE9EF42-7D64-9E5F-F10B-1AECD138D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6235" y="6553789"/>
            <a:ext cx="715767" cy="303088"/>
          </a:xfrm>
          <a:prstGeom prst="rect">
            <a:avLst/>
          </a:prstGeom>
        </p:spPr>
        <p:txBody>
          <a:bodyPr/>
          <a:lstStyle>
            <a:lvl1pPr algn="r">
              <a:defRPr sz="1200" b="1" i="0">
                <a:solidFill>
                  <a:schemeClr val="bg2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defTabSz="457179" rtl="0"/>
            <a:fld id="{3200D908-C2D6-084A-9C6A-44EB3DC58219}" type="slidenum">
              <a:rPr lang="ja-JP" altLang="en-US" kern="1200" smtClean="0">
                <a:solidFill>
                  <a:srgbClr val="E7E6E6">
                    <a:lumMod val="75000"/>
                  </a:srgbClr>
                </a:solidFill>
                <a:cs typeface="+mn-cs"/>
              </a:rPr>
              <a:pPr defTabSz="457179" rtl="0"/>
              <a:t>‹#›</a:t>
            </a:fld>
            <a:endParaRPr lang="ja-JP" altLang="en-US" kern="1200">
              <a:solidFill>
                <a:srgbClr val="E7E6E6">
                  <a:lumMod val="75000"/>
                </a:srgbClr>
              </a:solidFill>
              <a:cs typeface="+mn-cs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28DA95D2-0EED-6A58-24AD-36FD15402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1" y="255643"/>
            <a:ext cx="9105900" cy="42539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r>
              <a:rPr lang="ja-JP" altLang="en-US"/>
              <a:t>マスタータイトルの書式設定タイトル</a:t>
            </a:r>
            <a:r>
              <a:rPr lang="en-US" altLang="ja-JP"/>
              <a:t>25</a:t>
            </a:r>
            <a:r>
              <a:rPr lang="ja-JP" altLang="en-US"/>
              <a:t>文字以内</a:t>
            </a:r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0F5157C-0C82-5806-ED0A-04818910C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-1" y="480"/>
            <a:ext cx="12192001" cy="47883"/>
          </a:xfrm>
          <a:prstGeom prst="rect">
            <a:avLst/>
          </a:prstGeom>
        </p:spPr>
      </p:pic>
      <p:pic>
        <p:nvPicPr>
          <p:cNvPr id="7" name="図 6" descr="A-TANK logo">
            <a:extLst>
              <a:ext uri="{FF2B5EF4-FFF2-40B4-BE49-F238E27FC236}">
                <a16:creationId xmlns:a16="http://schemas.microsoft.com/office/drawing/2014/main" id="{A9C514A8-8606-04B4-6792-2DA71930D2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100" y="107950"/>
            <a:ext cx="1955800" cy="704195"/>
          </a:xfrm>
          <a:prstGeom prst="rect">
            <a:avLst/>
          </a:prstGeom>
        </p:spPr>
      </p:pic>
      <p:sp>
        <p:nvSpPr>
          <p:cNvPr id="2" name="テキスト プレースホルダー 4">
            <a:extLst>
              <a:ext uri="{FF2B5EF4-FFF2-40B4-BE49-F238E27FC236}">
                <a16:creationId xmlns:a16="http://schemas.microsoft.com/office/drawing/2014/main" id="{918B1AF0-9B9D-6D68-FC81-4749C02762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83268" y="968213"/>
            <a:ext cx="9025467" cy="4100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kumimoji="1" lang="ja-JP" altLang="en-US"/>
              <a:t>見出しを記入</a:t>
            </a:r>
          </a:p>
        </p:txBody>
      </p:sp>
      <p:sp>
        <p:nvSpPr>
          <p:cNvPr id="3" name="テキスト プレースホルダー 4">
            <a:extLst>
              <a:ext uri="{FF2B5EF4-FFF2-40B4-BE49-F238E27FC236}">
                <a16:creationId xmlns:a16="http://schemas.microsoft.com/office/drawing/2014/main" id="{A084EF3B-937B-734F-3EE4-2A0F178B8B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0151" y="1329282"/>
            <a:ext cx="11072801" cy="4100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67" b="0"/>
            </a:lvl1pPr>
          </a:lstStyle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467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HiraMinProN-W3"/>
                <a:sym typeface="HiraMinProN-W3"/>
              </a:rPr>
              <a:t>説明を記入</a:t>
            </a:r>
          </a:p>
        </p:txBody>
      </p:sp>
    </p:spTree>
    <p:extLst>
      <p:ext uri="{BB962C8B-B14F-4D97-AF65-F5344CB8AC3E}">
        <p14:creationId xmlns:p14="http://schemas.microsoft.com/office/powerpoint/2010/main" val="4224293479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基本スライド（事例） 1 1" preserve="1" userDrawn="1">
  <p:cSld name="1_基本スライド（事例） 1 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15647" y="5451468"/>
            <a:ext cx="943633" cy="987667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1476235" y="6554800"/>
            <a:ext cx="715600" cy="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457179"/>
            <a:fld id="{00000000-1234-1234-1234-123412341234}" type="slidenum">
              <a:rPr lang="en-US" altLang="ja" kern="1200" smtClean="0"/>
              <a:pPr defTabSz="457179"/>
              <a:t>‹#›</a:t>
            </a:fld>
            <a:endParaRPr lang="ja" altLang="en-US" kern="1200"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533400" y="255643"/>
            <a:ext cx="9106000" cy="4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9pPr>
          </a:lstStyle>
          <a:p>
            <a:endParaRPr/>
          </a:p>
        </p:txBody>
      </p:sp>
      <p:pic>
        <p:nvPicPr>
          <p:cNvPr id="49" name="Google Shape;4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-1" y="480"/>
            <a:ext cx="12192027" cy="47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8" descr="A-TANK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71101" y="107950"/>
            <a:ext cx="1955796" cy="70419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8"/>
          <p:cNvSpPr/>
          <p:nvPr/>
        </p:nvSpPr>
        <p:spPr>
          <a:xfrm>
            <a:off x="886846" y="2236900"/>
            <a:ext cx="4624000" cy="295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891" tIns="121891" rIns="121891" bIns="121891" anchor="ctr" anchorCtr="0">
            <a:noAutofit/>
          </a:bodyPr>
          <a:lstStyle/>
          <a:p>
            <a:pPr marL="0" marR="0" lvl="0" indent="0" algn="ctr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2" name="Google Shape;52;p8"/>
          <p:cNvSpPr/>
          <p:nvPr/>
        </p:nvSpPr>
        <p:spPr>
          <a:xfrm>
            <a:off x="6779579" y="2236900"/>
            <a:ext cx="4624000" cy="295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891" tIns="121891" rIns="121891" bIns="121891" anchor="ctr" anchorCtr="0">
            <a:noAutofit/>
          </a:bodyPr>
          <a:lstStyle/>
          <a:p>
            <a:pPr marL="0" marR="0" lvl="0" indent="0" algn="ctr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4" name="Google Shape;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18514" y="5451468"/>
            <a:ext cx="943633" cy="98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7;p6">
            <a:extLst>
              <a:ext uri="{FF2B5EF4-FFF2-40B4-BE49-F238E27FC236}">
                <a16:creationId xmlns:a16="http://schemas.microsoft.com/office/drawing/2014/main" id="{760D1F72-A577-FA20-59DF-A1C1251F7B7F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880" y="987535"/>
            <a:ext cx="900700" cy="942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;p6">
            <a:extLst>
              <a:ext uri="{FF2B5EF4-FFF2-40B4-BE49-F238E27FC236}">
                <a16:creationId xmlns:a16="http://schemas.microsoft.com/office/drawing/2014/main" id="{F29BE4B7-1433-CA35-07FD-91F1B1C7DDCC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5746" y="987535"/>
            <a:ext cx="900700" cy="9427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C4B39A44-7883-98F9-9A78-C9D815D6FE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6948" y="1328530"/>
            <a:ext cx="4872333" cy="375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/>
            </a:lvl1pPr>
          </a:lstStyle>
          <a:p>
            <a:pPr lvl="0"/>
            <a:r>
              <a:rPr kumimoji="1" lang="ja-JP" altLang="en-US"/>
              <a:t>広告主名「キャンペーン名」</a:t>
            </a:r>
          </a:p>
        </p:txBody>
      </p:sp>
      <p:sp>
        <p:nvSpPr>
          <p:cNvPr id="9" name="テキスト プレースホルダー 6">
            <a:extLst>
              <a:ext uri="{FF2B5EF4-FFF2-40B4-BE49-F238E27FC236}">
                <a16:creationId xmlns:a16="http://schemas.microsoft.com/office/drawing/2014/main" id="{ECAD64F7-4594-DE81-FD3B-3B042FF37D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8690" y="1597018"/>
            <a:ext cx="2374433" cy="290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/>
            </a:lvl1pPr>
          </a:lstStyle>
          <a:p>
            <a:pPr lvl="0"/>
            <a:r>
              <a:rPr kumimoji="1" lang="en-US" altLang="ja-JP"/>
              <a:t>20XX</a:t>
            </a:r>
            <a:r>
              <a:rPr kumimoji="1" lang="ja-JP" altLang="en-US"/>
              <a:t>年</a:t>
            </a:r>
            <a:r>
              <a:rPr kumimoji="1" lang="en-US" altLang="ja-JP"/>
              <a:t>XX</a:t>
            </a:r>
            <a:r>
              <a:rPr kumimoji="1" lang="ja-JP" altLang="en-US"/>
              <a:t>月（不要なら削除）</a:t>
            </a:r>
            <a:endParaRPr kumimoji="1" lang="en-US" altLang="ja-JP"/>
          </a:p>
        </p:txBody>
      </p:sp>
      <p:sp>
        <p:nvSpPr>
          <p:cNvPr id="10" name="テキスト プレースホルダー 6">
            <a:extLst>
              <a:ext uri="{FF2B5EF4-FFF2-40B4-BE49-F238E27FC236}">
                <a16:creationId xmlns:a16="http://schemas.microsoft.com/office/drawing/2014/main" id="{ECE7CD29-2040-C008-D355-3E9D205837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0617" y="1322580"/>
            <a:ext cx="4872333" cy="375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/>
            </a:lvl1pPr>
          </a:lstStyle>
          <a:p>
            <a:pPr lvl="0"/>
            <a:r>
              <a:rPr kumimoji="1" lang="ja-JP" altLang="en-US"/>
              <a:t>広告主名「キャンペーン名」</a:t>
            </a:r>
          </a:p>
        </p:txBody>
      </p:sp>
      <p:sp>
        <p:nvSpPr>
          <p:cNvPr id="11" name="テキスト プレースホルダー 6">
            <a:extLst>
              <a:ext uri="{FF2B5EF4-FFF2-40B4-BE49-F238E27FC236}">
                <a16:creationId xmlns:a16="http://schemas.microsoft.com/office/drawing/2014/main" id="{6C084A8F-4665-C291-1A3C-A4250A5593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02359" y="1591069"/>
            <a:ext cx="2541808" cy="290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/>
            </a:lvl1pPr>
          </a:lstStyle>
          <a:p>
            <a:pPr lvl="0"/>
            <a:r>
              <a:rPr kumimoji="1" lang="en-US" altLang="ja-JP"/>
              <a:t>20XX</a:t>
            </a:r>
            <a:r>
              <a:rPr kumimoji="1" lang="ja-JP" altLang="en-US"/>
              <a:t>年</a:t>
            </a:r>
            <a:r>
              <a:rPr kumimoji="1" lang="en-US" altLang="ja-JP"/>
              <a:t>XX</a:t>
            </a:r>
            <a:r>
              <a:rPr kumimoji="1" lang="ja-JP" altLang="en-US"/>
              <a:t>月（不要なら削除）</a:t>
            </a:r>
            <a:endParaRPr kumimoji="1" lang="en-US" altLang="ja-JP"/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E5A698DE-0F52-AA7D-D710-E21CE20F3B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948" y="5213072"/>
            <a:ext cx="4658932" cy="70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algn="just">
              <a:lnSpc>
                <a:spcPct val="120000"/>
              </a:lnSpc>
            </a:pPr>
            <a:r>
              <a:rPr kumimoji="1" lang="ja-JP" altLang="en-US" sz="1200">
                <a:latin typeface="+mn-ea"/>
                <a:ea typeface="+mn-ea"/>
              </a:rPr>
              <a:t>（説明文を記入）朝日新聞社が運営するクラウドファンディングサービス「</a:t>
            </a:r>
            <a:r>
              <a:rPr kumimoji="1" lang="en-US" altLang="ja-JP" sz="1200">
                <a:latin typeface="+mn-ea"/>
                <a:ea typeface="+mn-ea"/>
              </a:rPr>
              <a:t>A-port</a:t>
            </a:r>
            <a:r>
              <a:rPr kumimoji="1" lang="ja-JP" altLang="en-US" sz="1200">
                <a:latin typeface="+mn-ea"/>
                <a:ea typeface="+mn-ea"/>
              </a:rPr>
              <a:t>＋」と明治安田生命が「地元アスリート応援プログラム」を</a:t>
            </a:r>
          </a:p>
        </p:txBody>
      </p:sp>
      <p:sp>
        <p:nvSpPr>
          <p:cNvPr id="15" name="テキスト プレースホルダー 13">
            <a:extLst>
              <a:ext uri="{FF2B5EF4-FFF2-40B4-BE49-F238E27FC236}">
                <a16:creationId xmlns:a16="http://schemas.microsoft.com/office/drawing/2014/main" id="{0D8BA70F-2611-5B68-DB3B-C0E82AC115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88156" y="5213072"/>
            <a:ext cx="4658932" cy="70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algn="just">
              <a:lnSpc>
                <a:spcPct val="120000"/>
              </a:lnSpc>
            </a:pPr>
            <a:r>
              <a:rPr kumimoji="1" lang="ja-JP" altLang="en-US" sz="1200">
                <a:latin typeface="+mn-ea"/>
                <a:ea typeface="+mn-ea"/>
              </a:rPr>
              <a:t>（説明文を記入）朝日新聞社が運営するクラウドファンディングサービス「</a:t>
            </a:r>
            <a:r>
              <a:rPr kumimoji="1" lang="en-US" altLang="ja-JP" sz="1200">
                <a:latin typeface="+mn-ea"/>
                <a:ea typeface="+mn-ea"/>
              </a:rPr>
              <a:t>A-port</a:t>
            </a:r>
            <a:r>
              <a:rPr kumimoji="1" lang="ja-JP" altLang="en-US" sz="1200">
                <a:latin typeface="+mn-ea"/>
                <a:ea typeface="+mn-ea"/>
              </a:rPr>
              <a:t>＋」と明治安田生命が「地元アスリート応援プログラム」を</a:t>
            </a:r>
          </a:p>
        </p:txBody>
      </p:sp>
    </p:spTree>
    <p:extLst>
      <p:ext uri="{BB962C8B-B14F-4D97-AF65-F5344CB8AC3E}">
        <p14:creationId xmlns:p14="http://schemas.microsoft.com/office/powerpoint/2010/main" val="3863656456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基本スライド（事例） 1 2" preserve="1" userDrawn="1">
  <p:cSld name="2_基本スライド（事例） 1 2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 userDrawn="1"/>
        </p:nvSpPr>
        <p:spPr>
          <a:xfrm>
            <a:off x="595092" y="987534"/>
            <a:ext cx="11069200" cy="11952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891" tIns="121891" rIns="121891" bIns="121891" anchor="ctr" anchorCtr="0">
            <a:noAutofit/>
          </a:bodyPr>
          <a:lstStyle/>
          <a:p>
            <a:pPr marL="0" marR="0" lvl="0" indent="0" algn="ctr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11476235" y="6554323"/>
            <a:ext cx="715600" cy="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457179"/>
            <a:fld id="{00000000-1234-1234-1234-123412341234}" type="slidenum">
              <a:rPr lang="en-US" altLang="ja" kern="1200" smtClean="0"/>
              <a:pPr defTabSz="457179"/>
              <a:t>‹#›</a:t>
            </a:fld>
            <a:endParaRPr lang="ja" altLang="en-US" kern="1200"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533400" y="255643"/>
            <a:ext cx="9106000" cy="4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9pPr>
          </a:lstStyle>
          <a:p>
            <a:endParaRPr/>
          </a:p>
        </p:txBody>
      </p:sp>
      <p:pic>
        <p:nvPicPr>
          <p:cNvPr id="41" name="Google Shape;4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-1" y="480"/>
            <a:ext cx="12192027" cy="47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" descr="A-TANK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1101" y="107950"/>
            <a:ext cx="1955796" cy="704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20727" y="1257481"/>
            <a:ext cx="943633" cy="98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7;p6">
            <a:extLst>
              <a:ext uri="{FF2B5EF4-FFF2-40B4-BE49-F238E27FC236}">
                <a16:creationId xmlns:a16="http://schemas.microsoft.com/office/drawing/2014/main" id="{6CBF744D-8E70-DD85-0552-45606F033B14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093" y="987535"/>
            <a:ext cx="900700" cy="9427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307E9770-FC25-94DC-FA3B-C6A183C5F8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9161" y="1328530"/>
            <a:ext cx="4872333" cy="375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/>
            </a:lvl1pPr>
          </a:lstStyle>
          <a:p>
            <a:pPr lvl="0"/>
            <a:r>
              <a:rPr kumimoji="1" lang="ja-JP" altLang="en-US"/>
              <a:t>広告主名「キャンペーン名」</a:t>
            </a: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2318C1AB-731E-FBB4-5361-244435BD98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55562" y="1313925"/>
            <a:ext cx="5136980" cy="70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algn="just">
              <a:lnSpc>
                <a:spcPct val="120000"/>
              </a:lnSpc>
            </a:pPr>
            <a:r>
              <a:rPr kumimoji="1" lang="ja-JP" altLang="en-US" sz="1200">
                <a:latin typeface="+mn-ea"/>
                <a:ea typeface="+mn-ea"/>
              </a:rPr>
              <a:t>（説明文を記入）朝日新聞社が運営するクラウドファンディングサービス「</a:t>
            </a:r>
            <a:r>
              <a:rPr kumimoji="1" lang="en-US" altLang="ja-JP" sz="1200">
                <a:latin typeface="+mn-ea"/>
                <a:ea typeface="+mn-ea"/>
              </a:rPr>
              <a:t>A-port</a:t>
            </a:r>
            <a:r>
              <a:rPr kumimoji="1" lang="ja-JP" altLang="en-US" sz="1200">
                <a:latin typeface="+mn-ea"/>
                <a:ea typeface="+mn-ea"/>
              </a:rPr>
              <a:t>＋」と明治安田生命が「地元アスリート応援プログラム」を</a:t>
            </a:r>
          </a:p>
        </p:txBody>
      </p:sp>
      <p:sp>
        <p:nvSpPr>
          <p:cNvPr id="3" name="テキスト プレースホルダー 6">
            <a:extLst>
              <a:ext uri="{FF2B5EF4-FFF2-40B4-BE49-F238E27FC236}">
                <a16:creationId xmlns:a16="http://schemas.microsoft.com/office/drawing/2014/main" id="{EB9EE7DE-ACF0-E2AE-4A48-EC9A4A2702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885" y="1597018"/>
            <a:ext cx="2486760" cy="290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/>
            </a:lvl1pPr>
          </a:lstStyle>
          <a:p>
            <a:pPr lvl="0"/>
            <a:r>
              <a:rPr kumimoji="1" lang="en-US" altLang="ja-JP"/>
              <a:t>20XX</a:t>
            </a:r>
            <a:r>
              <a:rPr kumimoji="1" lang="ja-JP" altLang="en-US"/>
              <a:t>年</a:t>
            </a:r>
            <a:r>
              <a:rPr kumimoji="1" lang="en-US" altLang="ja-JP"/>
              <a:t>XX</a:t>
            </a:r>
            <a:r>
              <a:rPr kumimoji="1" lang="ja-JP" altLang="en-US"/>
              <a:t>月（不要なら削除）</a:t>
            </a:r>
            <a:endParaRPr kumimoji="1" lang="en-US" altLang="ja-JP"/>
          </a:p>
        </p:txBody>
      </p:sp>
    </p:spTree>
    <p:extLst>
      <p:ext uri="{BB962C8B-B14F-4D97-AF65-F5344CB8AC3E}">
        <p14:creationId xmlns:p14="http://schemas.microsoft.com/office/powerpoint/2010/main" val="251884551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基本スライド（事例） 1 1 1" preserve="1" userDrawn="1">
  <p:cSld name="1_基本スライド（事例） 1 1 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5091" y="987535"/>
            <a:ext cx="900700" cy="94273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11476235" y="6554800"/>
            <a:ext cx="715600" cy="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457179"/>
            <a:fld id="{00000000-1234-1234-1234-123412341234}" type="slidenum">
              <a:rPr lang="en-US" altLang="ja" kern="1200" smtClean="0"/>
              <a:pPr defTabSz="457179"/>
              <a:t>‹#›</a:t>
            </a:fld>
            <a:endParaRPr lang="ja" altLang="en-US" kern="1200"/>
          </a:p>
        </p:txBody>
      </p:sp>
      <p:pic>
        <p:nvPicPr>
          <p:cNvPr id="59" name="Google Shape;5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-1" y="480"/>
            <a:ext cx="12192027" cy="47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9" descr="A-TANK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71101" y="107950"/>
            <a:ext cx="1955796" cy="704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59035" y="5451468"/>
            <a:ext cx="943633" cy="9876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40;p7">
            <a:extLst>
              <a:ext uri="{FF2B5EF4-FFF2-40B4-BE49-F238E27FC236}">
                <a16:creationId xmlns:a16="http://schemas.microsoft.com/office/drawing/2014/main" id="{8C48241B-315D-2B1E-5C6C-C565B2DD05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400" y="255643"/>
            <a:ext cx="9106000" cy="4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9pPr>
          </a:lstStyle>
          <a:p>
            <a:endParaRPr/>
          </a:p>
        </p:txBody>
      </p: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318A8F62-6EE7-8D27-D1F5-505F321141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9159" y="1328530"/>
            <a:ext cx="4872333" cy="375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/>
            </a:lvl1pPr>
          </a:lstStyle>
          <a:p>
            <a:pPr lvl="0"/>
            <a:r>
              <a:rPr kumimoji="1" lang="ja-JP" altLang="en-US"/>
              <a:t>広告主名「キャンペーン名」</a:t>
            </a:r>
          </a:p>
        </p:txBody>
      </p:sp>
      <p:sp>
        <p:nvSpPr>
          <p:cNvPr id="7" name="テキスト プレースホルダー 13">
            <a:extLst>
              <a:ext uri="{FF2B5EF4-FFF2-40B4-BE49-F238E27FC236}">
                <a16:creationId xmlns:a16="http://schemas.microsoft.com/office/drawing/2014/main" id="{9DFF61F8-60AD-7DDF-7A1C-4851DE7303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55561" y="1313925"/>
            <a:ext cx="5136980" cy="70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algn="just">
              <a:lnSpc>
                <a:spcPct val="120000"/>
              </a:lnSpc>
            </a:pPr>
            <a:r>
              <a:rPr kumimoji="1" lang="ja-JP" altLang="en-US" sz="1200">
                <a:latin typeface="+mn-ea"/>
                <a:ea typeface="+mn-ea"/>
              </a:rPr>
              <a:t>（説明文を記入）朝日新聞社が運営するクラウドファンディングサービス「</a:t>
            </a:r>
            <a:r>
              <a:rPr kumimoji="1" lang="en-US" altLang="ja-JP" sz="1200">
                <a:latin typeface="+mn-ea"/>
                <a:ea typeface="+mn-ea"/>
              </a:rPr>
              <a:t>A-port</a:t>
            </a:r>
            <a:r>
              <a:rPr kumimoji="1" lang="ja-JP" altLang="en-US" sz="1200">
                <a:latin typeface="+mn-ea"/>
                <a:ea typeface="+mn-ea"/>
              </a:rPr>
              <a:t>＋」と明治安田生命が「地元アスリート応援プログラム」を</a:t>
            </a:r>
          </a:p>
        </p:txBody>
      </p:sp>
      <p:sp>
        <p:nvSpPr>
          <p:cNvPr id="9" name="テキスト プレースホルダー 6">
            <a:extLst>
              <a:ext uri="{FF2B5EF4-FFF2-40B4-BE49-F238E27FC236}">
                <a16:creationId xmlns:a16="http://schemas.microsoft.com/office/drawing/2014/main" id="{BADB1CF5-D2B1-ABCC-D3D0-D93B52F5A0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885" y="1597018"/>
            <a:ext cx="2486760" cy="290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/>
            </a:lvl1pPr>
          </a:lstStyle>
          <a:p>
            <a:pPr lvl="0"/>
            <a:r>
              <a:rPr kumimoji="1" lang="en-US" altLang="ja-JP"/>
              <a:t>20XX</a:t>
            </a:r>
            <a:r>
              <a:rPr kumimoji="1" lang="ja-JP" altLang="en-US"/>
              <a:t>年</a:t>
            </a:r>
            <a:r>
              <a:rPr kumimoji="1" lang="en-US" altLang="ja-JP"/>
              <a:t>XX</a:t>
            </a:r>
            <a:r>
              <a:rPr kumimoji="1" lang="ja-JP" altLang="en-US"/>
              <a:t>月（不要なら削除）</a:t>
            </a:r>
            <a:endParaRPr kumimoji="1" lang="en-US" altLang="ja-JP"/>
          </a:p>
        </p:txBody>
      </p:sp>
    </p:spTree>
    <p:extLst>
      <p:ext uri="{BB962C8B-B14F-4D97-AF65-F5344CB8AC3E}">
        <p14:creationId xmlns:p14="http://schemas.microsoft.com/office/powerpoint/2010/main" val="476806427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74CE37-CA6F-AA8B-4B90-91CF581A1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6801" y="1244601"/>
            <a:ext cx="5587107" cy="5118100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  <a:lvl2pPr>
              <a:defRPr sz="1800" b="0" i="0">
                <a:latin typeface="Yu Gothic" panose="020B0400000000000000" pitchFamily="34" charset="-128"/>
                <a:ea typeface="Yu Gothic" panose="020B0400000000000000" pitchFamily="34" charset="-128"/>
              </a:defRPr>
            </a:lvl2pPr>
            <a:lvl3pPr>
              <a:defRPr sz="1600" b="0" i="0">
                <a:latin typeface="Yu Gothic" panose="020B0400000000000000" pitchFamily="34" charset="-128"/>
                <a:ea typeface="Yu Gothic" panose="020B0400000000000000" pitchFamily="34" charset="-128"/>
              </a:defRPr>
            </a:lvl3pPr>
            <a:lvl4pPr>
              <a:defRPr sz="1200" b="0" i="0">
                <a:latin typeface="Yu Gothic" panose="020B0400000000000000" pitchFamily="34" charset="-128"/>
                <a:ea typeface="Yu Gothic" panose="020B0400000000000000" pitchFamily="34" charset="-128"/>
              </a:defRPr>
            </a:lvl4pPr>
            <a:lvl5pPr>
              <a:defRPr sz="800" b="0" i="0">
                <a:latin typeface="Yu Gothic" panose="020B0400000000000000" pitchFamily="34" charset="-128"/>
                <a:ea typeface="Yu Gothic" panose="020B0400000000000000" pitchFamily="34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7" name="コンテンツ プレースホルダー 3">
            <a:extLst>
              <a:ext uri="{FF2B5EF4-FFF2-40B4-BE49-F238E27FC236}">
                <a16:creationId xmlns:a16="http://schemas.microsoft.com/office/drawing/2014/main" id="{6E3C36A4-0221-544A-C316-EDC86A93622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47558" y="1244601"/>
            <a:ext cx="5446844" cy="5118100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  <a:lvl2pPr>
              <a:defRPr sz="1800" b="0" i="0">
                <a:latin typeface="Yu Gothic" panose="020B0400000000000000" pitchFamily="34" charset="-128"/>
                <a:ea typeface="Yu Gothic" panose="020B0400000000000000" pitchFamily="34" charset="-128"/>
              </a:defRPr>
            </a:lvl2pPr>
            <a:lvl3pPr>
              <a:defRPr sz="1600" b="0" i="0">
                <a:latin typeface="Yu Gothic" panose="020B0400000000000000" pitchFamily="34" charset="-128"/>
                <a:ea typeface="Yu Gothic" panose="020B0400000000000000" pitchFamily="34" charset="-128"/>
              </a:defRPr>
            </a:lvl3pPr>
            <a:lvl4pPr>
              <a:defRPr sz="1200" b="0" i="0">
                <a:latin typeface="Yu Gothic" panose="020B0400000000000000" pitchFamily="34" charset="-128"/>
                <a:ea typeface="Yu Gothic" panose="020B0400000000000000" pitchFamily="34" charset="-128"/>
              </a:defRPr>
            </a:lvl4pPr>
            <a:lvl5pPr>
              <a:defRPr sz="800" b="0" i="0">
                <a:latin typeface="Yu Gothic" panose="020B0400000000000000" pitchFamily="34" charset="-128"/>
                <a:ea typeface="Yu Gothic" panose="020B0400000000000000" pitchFamily="34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pic>
        <p:nvPicPr>
          <p:cNvPr id="8" name="図 7" descr="A-TANK logo">
            <a:extLst>
              <a:ext uri="{FF2B5EF4-FFF2-40B4-BE49-F238E27FC236}">
                <a16:creationId xmlns:a16="http://schemas.microsoft.com/office/drawing/2014/main" id="{736A8419-A33E-CCF0-91E4-4975200F65D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100" y="107950"/>
            <a:ext cx="1955800" cy="70419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ACA672F-052C-CE9A-27EF-45A2DA36FE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-1" y="480"/>
            <a:ext cx="12192001" cy="47883"/>
          </a:xfrm>
          <a:prstGeom prst="rect">
            <a:avLst/>
          </a:prstGeom>
        </p:spPr>
      </p:pic>
      <p:sp>
        <p:nvSpPr>
          <p:cNvPr id="10" name="スライド番号プレースホルダー 5">
            <a:extLst>
              <a:ext uri="{FF2B5EF4-FFF2-40B4-BE49-F238E27FC236}">
                <a16:creationId xmlns:a16="http://schemas.microsoft.com/office/drawing/2014/main" id="{B8C67DA1-6553-CB34-49CC-12EDA13DC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6234" y="6554433"/>
            <a:ext cx="715767" cy="303088"/>
          </a:xfrm>
          <a:prstGeom prst="rect">
            <a:avLst/>
          </a:prstGeom>
        </p:spPr>
        <p:txBody>
          <a:bodyPr/>
          <a:lstStyle>
            <a:lvl1pPr algn="r">
              <a:defRPr sz="1200" b="1" i="0">
                <a:solidFill>
                  <a:schemeClr val="bg2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defTabSz="457179" rtl="0"/>
            <a:fld id="{3200D908-C2D6-084A-9C6A-44EB3DC58219}" type="slidenum">
              <a:rPr lang="ja-JP" altLang="en-US" kern="1200" smtClean="0">
                <a:solidFill>
                  <a:srgbClr val="E7E6E6">
                    <a:lumMod val="75000"/>
                  </a:srgbClr>
                </a:solidFill>
                <a:cs typeface="+mn-cs"/>
              </a:rPr>
              <a:pPr defTabSz="457179" rtl="0"/>
              <a:t>‹#›</a:t>
            </a:fld>
            <a:endParaRPr lang="ja-JP" altLang="en-US" kern="1200">
              <a:solidFill>
                <a:srgbClr val="E7E6E6">
                  <a:lumMod val="75000"/>
                </a:srgbClr>
              </a:solidFill>
              <a:cs typeface="+mn-cs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911E34C8-DC3E-4C84-DCAE-0CAAC3D1E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1" y="255643"/>
            <a:ext cx="9105900" cy="42539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r>
              <a:rPr lang="ja-JP" altLang="en-US"/>
              <a:t>マスタータイトルの書式設定タイトル</a:t>
            </a:r>
            <a:r>
              <a:rPr lang="en-US" altLang="ja-JP"/>
              <a:t>25</a:t>
            </a:r>
            <a:r>
              <a:rPr lang="ja-JP" altLang="en-US"/>
              <a:t>文字以内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3480579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補足情報A｜朝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1E010C24-2F33-4C2C-BAAF-460A7143F35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D88C15ED-0C8F-4F26-9078-F24AF820FD91}"/>
              </a:ext>
            </a:extLst>
          </p:cNvPr>
          <p:cNvSpPr/>
          <p:nvPr userDrawn="1"/>
        </p:nvSpPr>
        <p:spPr>
          <a:xfrm>
            <a:off x="0" y="1"/>
            <a:ext cx="12192000" cy="800100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Light" panose="020B0300000000000000" pitchFamily="50" charset="-128"/>
              <a:ea typeface="游ゴシック Light" panose="020B0300000000000000" pitchFamily="50" charset="-128"/>
              <a:cs typeface="+mn-cs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EF90BF12-F8A9-4F29-BACA-F85D3F1CD01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7" y="2"/>
            <a:ext cx="11233149" cy="800708"/>
          </a:xfrm>
          <a:prstGeom prst="rect">
            <a:avLst/>
          </a:prstGeom>
        </p:spPr>
        <p:txBody>
          <a:bodyPr lIns="0" tIns="36000" rIns="0" bIns="0" anchor="ctr" anchorCtr="0">
            <a:noAutofit/>
          </a:bodyPr>
          <a:lstStyle>
            <a:lvl1pPr>
              <a:lnSpc>
                <a:spcPct val="120000"/>
              </a:lnSpc>
              <a:defRPr sz="1800" b="1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" name="フッター プレースホルダー 4">
            <a:extLst>
              <a:ext uri="{FF2B5EF4-FFF2-40B4-BE49-F238E27FC236}">
                <a16:creationId xmlns:a16="http://schemas.microsoft.com/office/drawing/2014/main" id="{BC026654-9EFF-4AA5-B4E0-C6975A9F4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349" y="6416677"/>
            <a:ext cx="5868652" cy="441325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110000"/>
              </a:lnSpc>
              <a:defRPr sz="8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defTabSz="457179" rtl="0"/>
            <a:r>
              <a:rPr lang="zh-TW" altLang="en-US" kern="1200">
                <a:solidFill>
                  <a:prstClr val="black"/>
                </a:solidFill>
                <a:cs typeface="+mn-cs"/>
              </a:rPr>
              <a:t>朝日新聞社</a:t>
            </a:r>
            <a:endParaRPr lang="ja-JP" altLang="en-US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11" name="スライド番号プレースホルダー 5">
            <a:extLst>
              <a:ext uri="{FF2B5EF4-FFF2-40B4-BE49-F238E27FC236}">
                <a16:creationId xmlns:a16="http://schemas.microsoft.com/office/drawing/2014/main" id="{B92FBBDE-0E45-4CBE-975C-36A7B2AF3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2344" y="6416677"/>
            <a:ext cx="2743200" cy="44132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r">
              <a:lnSpc>
                <a:spcPct val="110000"/>
              </a:lnSpc>
              <a:defRPr sz="8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defTabSz="457179" rtl="0"/>
            <a:fld id="{F0368F73-DA66-43EB-A3E3-E2244D234DDE}" type="slidenum">
              <a:rPr lang="ja-JP" altLang="en-US" kern="1200" smtClean="0">
                <a:solidFill>
                  <a:prstClr val="black"/>
                </a:solidFill>
                <a:cs typeface="+mn-cs"/>
              </a:rPr>
              <a:pPr defTabSz="457179" rtl="0"/>
              <a:t>‹#›</a:t>
            </a:fld>
            <a:endParaRPr lang="ja-JP" altLang="en-US" kern="120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37672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5" orient="horz" pos="408" userDrawn="1">
          <p15:clr>
            <a:srgbClr val="FBAE40"/>
          </p15:clr>
        </p15:guide>
        <p15:guide id="6" orient="horz" pos="3268" userDrawn="1">
          <p15:clr>
            <a:srgbClr val="FBAE40"/>
          </p15:clr>
        </p15:guide>
        <p15:guide id="7" pos="244" userDrawn="1">
          <p15:clr>
            <a:srgbClr val="FBAE40"/>
          </p15:clr>
        </p15:guide>
        <p15:guide id="8" pos="5966" userDrawn="1">
          <p15:clr>
            <a:srgbClr val="FBAE40"/>
          </p15:clr>
        </p15:guide>
        <p15:guide id="9" pos="409" userDrawn="1">
          <p15:clr>
            <a:srgbClr val="FBAE40"/>
          </p15:clr>
        </p15:guide>
        <p15:guide id="10" pos="2940" userDrawn="1">
          <p15:clr>
            <a:srgbClr val="FBAE40"/>
          </p15:clr>
        </p15:guide>
        <p15:guide id="11" pos="3270" userDrawn="1">
          <p15:clr>
            <a:srgbClr val="FBAE40"/>
          </p15:clr>
        </p15:guide>
        <p15:guide id="12" pos="5801" userDrawn="1">
          <p15:clr>
            <a:srgbClr val="FBAE40"/>
          </p15:clr>
        </p15:guide>
        <p15:guide id="13" pos="1674" userDrawn="1">
          <p15:clr>
            <a:srgbClr val="FBAE40"/>
          </p15:clr>
        </p15:guide>
        <p15:guide id="14" pos="4536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コンテンツ｜3分割｜朝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5DB4E7-39EB-4756-A0D0-583118B23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13" y="2"/>
            <a:ext cx="10909163" cy="800708"/>
          </a:xfrm>
          <a:prstGeom prst="rect">
            <a:avLst/>
          </a:prstGeom>
        </p:spPr>
        <p:txBody>
          <a:bodyPr lIns="0" tIns="36000" rIns="0" bIns="0" anchor="ctr" anchorCtr="0">
            <a:no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2BE0C53F-F2A5-4CDC-AD5E-823AF49B2A3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80963" y="2"/>
            <a:ext cx="90000" cy="800708"/>
          </a:xfrm>
          <a:prstGeom prst="roundRect">
            <a:avLst>
              <a:gd name="adj" fmla="val 0"/>
            </a:avLst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marL="0" marR="0" lvl="0" indent="0" algn="ctr" defTabSz="457179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Yu Gothic" panose="020B0400000000000000" pitchFamily="34" charset="-128"/>
              <a:ea typeface="Yu Gothic" panose="020B0400000000000000" pitchFamily="34" charset="-128"/>
              <a:cs typeface="メイリオ" pitchFamily="50" charset="-128"/>
            </a:endParaRPr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16515CB6-D77F-41C2-8237-B059D12D2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349" y="6416677"/>
            <a:ext cx="5868652" cy="441325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110000"/>
              </a:lnSpc>
              <a:defRPr sz="8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defTabSz="457179" rtl="0"/>
            <a:r>
              <a:rPr lang="zh-TW" altLang="en-US" kern="1200">
                <a:solidFill>
                  <a:prstClr val="black"/>
                </a:solidFill>
                <a:cs typeface="+mn-cs"/>
              </a:rPr>
              <a:t>朝日新聞社</a:t>
            </a:r>
            <a:endParaRPr lang="ja-JP" altLang="en-US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10" name="スライド番号プレースホルダー 5">
            <a:extLst>
              <a:ext uri="{FF2B5EF4-FFF2-40B4-BE49-F238E27FC236}">
                <a16:creationId xmlns:a16="http://schemas.microsoft.com/office/drawing/2014/main" id="{DFABD449-9738-4260-8727-16F28A167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2344" y="6416677"/>
            <a:ext cx="2743200" cy="44132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r">
              <a:lnSpc>
                <a:spcPct val="110000"/>
              </a:lnSpc>
              <a:defRPr sz="8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defTabSz="457179" rtl="0"/>
            <a:fld id="{F0368F73-DA66-43EB-A3E3-E2244D234DDE}" type="slidenum">
              <a:rPr lang="ja-JP" altLang="en-US" kern="1200" smtClean="0">
                <a:solidFill>
                  <a:prstClr val="black"/>
                </a:solidFill>
                <a:cs typeface="+mn-cs"/>
              </a:rPr>
              <a:pPr defTabSz="457179" rtl="0"/>
              <a:t>‹#›</a:t>
            </a:fld>
            <a:endParaRPr lang="ja-JP" altLang="en-US" kern="120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75871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2224" userDrawn="1">
          <p15:clr>
            <a:srgbClr val="FBAE40"/>
          </p15:clr>
        </p15:guide>
        <p15:guide id="3" pos="244" userDrawn="1">
          <p15:clr>
            <a:srgbClr val="FBAE40"/>
          </p15:clr>
        </p15:guide>
        <p15:guide id="4" pos="5966" userDrawn="1">
          <p15:clr>
            <a:srgbClr val="FBAE40"/>
          </p15:clr>
        </p15:guide>
        <p15:guide id="5" orient="horz" pos="3268" userDrawn="1">
          <p15:clr>
            <a:srgbClr val="FBAE40"/>
          </p15:clr>
        </p15:guide>
        <p15:guide id="6" orient="horz" pos="408" userDrawn="1">
          <p15:clr>
            <a:srgbClr val="FBAE40"/>
          </p15:clr>
        </p15:guide>
        <p15:guide id="7" pos="3986" userDrawn="1">
          <p15:clr>
            <a:srgbClr val="FBAE40"/>
          </p15:clr>
        </p15:guide>
        <p15:guide id="10" pos="2004" userDrawn="1">
          <p15:clr>
            <a:srgbClr val="FBAE40"/>
          </p15:clr>
        </p15:guide>
        <p15:guide id="11" pos="420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9" rtl="0"/>
            <a:fld id="{C764DE79-268F-4C1A-8933-263129D2AF9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457179" rtl="0"/>
              <a:t>3/26/2025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9"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9" rtl="0"/>
            <a:fld id="{3200D908-C2D6-084A-9C6A-44EB3DC58219}" type="slidenum">
              <a:rPr lang="ja-JP" alt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pPr defTabSz="457179" rtl="0"/>
              <a:t>‹#›</a:t>
            </a:fld>
            <a:endParaRPr lang="ja-JP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198694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">
    <p:bg>
      <p:bgPr>
        <a:solidFill>
          <a:schemeClr val="bg2">
            <a:alpha val="6010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84BBA61B-93B8-88E6-A0F1-8F8B9F8949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25ACA7BC-DDFF-DB2B-E062-7C29FB5217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7370" y="3429001"/>
            <a:ext cx="9310679" cy="16414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5333" b="1" i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r>
              <a:rPr kumimoji="1" lang="ja-JP" altLang="en-US"/>
              <a:t>セクションタイトル</a:t>
            </a:r>
          </a:p>
        </p:txBody>
      </p:sp>
    </p:spTree>
    <p:extLst>
      <p:ext uri="{BB962C8B-B14F-4D97-AF65-F5344CB8AC3E}">
        <p14:creationId xmlns:p14="http://schemas.microsoft.com/office/powerpoint/2010/main" val="2170529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スライド番号プレースホルダー 5">
            <a:extLst>
              <a:ext uri="{FF2B5EF4-FFF2-40B4-BE49-F238E27FC236}">
                <a16:creationId xmlns:a16="http://schemas.microsoft.com/office/drawing/2014/main" id="{3EE9EF42-7D64-9E5F-F10B-1AECD138D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6235" y="6614497"/>
            <a:ext cx="715767" cy="303088"/>
          </a:xfrm>
          <a:prstGeom prst="rect">
            <a:avLst/>
          </a:prstGeom>
        </p:spPr>
        <p:txBody>
          <a:bodyPr/>
          <a:lstStyle>
            <a:lvl1pPr algn="r">
              <a:defRPr sz="1200" b="1" i="0">
                <a:solidFill>
                  <a:schemeClr val="bg2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defTabSz="457179" rtl="0"/>
            <a:fld id="{3200D908-C2D6-084A-9C6A-44EB3DC58219}" type="slidenum">
              <a:rPr lang="ja-JP" altLang="en-US" kern="1200" smtClean="0">
                <a:solidFill>
                  <a:srgbClr val="E7E6E6">
                    <a:lumMod val="75000"/>
                  </a:srgbClr>
                </a:solidFill>
                <a:cs typeface="+mn-cs"/>
              </a:rPr>
              <a:pPr defTabSz="457179" rtl="0"/>
              <a:t>‹#›</a:t>
            </a:fld>
            <a:endParaRPr lang="ja-JP" altLang="en-US" kern="1200">
              <a:solidFill>
                <a:srgbClr val="E7E6E6">
                  <a:lumMod val="75000"/>
                </a:srgbClr>
              </a:solidFill>
              <a:cs typeface="+mn-cs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28DA95D2-0EED-6A58-24AD-36FD15402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1" y="255643"/>
            <a:ext cx="9105900" cy="42539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 i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r>
              <a:rPr lang="ja-JP" altLang="en-US"/>
              <a:t>マスタータイトルの書式設定タイトル</a:t>
            </a:r>
            <a:r>
              <a:rPr lang="en-US" altLang="ja-JP"/>
              <a:t>25</a:t>
            </a:r>
            <a:r>
              <a:rPr lang="ja-JP" altLang="en-US"/>
              <a:t>文字以内</a:t>
            </a:r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0F5157C-0C82-5806-ED0A-04818910C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-1" y="0"/>
            <a:ext cx="12192001" cy="47883"/>
          </a:xfrm>
          <a:prstGeom prst="rect">
            <a:avLst/>
          </a:prstGeom>
        </p:spPr>
      </p:pic>
      <p:pic>
        <p:nvPicPr>
          <p:cNvPr id="7" name="図 6" descr="A-TANK logo">
            <a:extLst>
              <a:ext uri="{FF2B5EF4-FFF2-40B4-BE49-F238E27FC236}">
                <a16:creationId xmlns:a16="http://schemas.microsoft.com/office/drawing/2014/main" id="{A9C514A8-8606-04B4-6792-2DA71930D2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100" y="107950"/>
            <a:ext cx="1955800" cy="70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301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9" rtl="0"/>
            <a:fld id="{C764DE79-268F-4C1A-8933-263129D2AF9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457179" rtl="0"/>
              <a:t>3/26/2025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9"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9" rtl="0"/>
            <a:fld id="{3200D908-C2D6-084A-9C6A-44EB3DC58219}" type="slidenum">
              <a:rPr lang="ja-JP" alt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pPr defTabSz="457179" rtl="0"/>
              <a:t>‹#›</a:t>
            </a:fld>
            <a:endParaRPr lang="ja-JP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05004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9" rtl="0"/>
            <a:fld id="{C764DE79-268F-4C1A-8933-263129D2AF9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457179" rtl="0"/>
              <a:t>3/26/2025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9"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9" rtl="0"/>
            <a:fld id="{3200D908-C2D6-084A-9C6A-44EB3DC58219}" type="slidenum">
              <a:rPr lang="ja-JP" alt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pPr defTabSz="457179" rtl="0"/>
              <a:t>‹#›</a:t>
            </a:fld>
            <a:endParaRPr lang="ja-JP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11577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9" rtl="0"/>
            <a:fld id="{C764DE79-268F-4C1A-8933-263129D2AF9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457179" rtl="0"/>
              <a:t>3/26/2025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9"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9" rtl="0"/>
            <a:fld id="{3200D908-C2D6-084A-9C6A-44EB3DC58219}" type="slidenum">
              <a:rPr lang="ja-JP" alt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pPr defTabSz="457179" rtl="0"/>
              <a:t>‹#›</a:t>
            </a:fld>
            <a:endParaRPr lang="ja-JP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16905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9" rtl="0"/>
            <a:fld id="{C764DE79-268F-4C1A-8933-263129D2AF9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457179" rtl="0"/>
              <a:t>3/26/2025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9"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9" rtl="0"/>
            <a:fld id="{3200D908-C2D6-084A-9C6A-44EB3DC58219}" type="slidenum">
              <a:rPr lang="ja-JP" alt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pPr defTabSz="457179" rtl="0"/>
              <a:t>‹#›</a:t>
            </a:fld>
            <a:endParaRPr lang="ja-JP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85628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9" rtl="0"/>
            <a:fld id="{C764DE79-268F-4C1A-8933-263129D2AF9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457179" rtl="0"/>
              <a:t>3/26/2025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9"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9" rtl="0"/>
            <a:fld id="{3200D908-C2D6-084A-9C6A-44EB3DC58219}" type="slidenum">
              <a:rPr lang="ja-JP" alt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pPr defTabSz="457179" rtl="0"/>
              <a:t>‹#›</a:t>
            </a:fld>
            <a:endParaRPr lang="ja-JP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91096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9" rtl="0"/>
            <a:fld id="{C764DE79-268F-4C1A-8933-263129D2AF9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457179" rtl="0"/>
              <a:t>3/26/2025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9"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9" rtl="0"/>
            <a:fld id="{3200D908-C2D6-084A-9C6A-44EB3DC58219}" type="slidenum">
              <a:rPr lang="ja-JP" alt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pPr defTabSz="457179" rtl="0"/>
              <a:t>‹#›</a:t>
            </a:fld>
            <a:endParaRPr lang="ja-JP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33337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9" rtl="0"/>
            <a:fld id="{C764DE79-268F-4C1A-8933-263129D2AF9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457179" rtl="0"/>
              <a:t>3/26/2025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9"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9" rtl="0"/>
            <a:fld id="{3200D908-C2D6-084A-9C6A-44EB3DC58219}" type="slidenum">
              <a:rPr lang="ja-JP" alt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pPr defTabSz="457179" rtl="0"/>
              <a:t>‹#›</a:t>
            </a:fld>
            <a:endParaRPr lang="ja-JP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E8B89694-0C3F-153A-89C6-9C0943D28833}"/>
              </a:ext>
            </a:extLst>
          </p:cNvPr>
          <p:cNvSpPr txBox="1">
            <a:spLocks/>
          </p:cNvSpPr>
          <p:nvPr userDrawn="1"/>
        </p:nvSpPr>
        <p:spPr>
          <a:xfrm>
            <a:off x="82550" y="6679264"/>
            <a:ext cx="3092451" cy="15113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Copyright ©The Asahi Shimbun Company. All rights reserved.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3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710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  <p:sldLayoutId id="2147483706" r:id="rId26"/>
    <p:sldLayoutId id="2147483707" r:id="rId27"/>
    <p:sldLayoutId id="2147483708" r:id="rId28"/>
    <p:sldLayoutId id="2147483709" r:id="rId29"/>
    <p:sldLayoutId id="2147483723" r:id="rId30"/>
    <p:sldLayoutId id="2147483724" r:id="rId31"/>
  </p:sldLayoutIdLst>
  <p:hf hdr="0" ftr="0" dt="0"/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D0F8682-BCE7-4510-0BF2-366FEFFFD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4988" y="4051072"/>
            <a:ext cx="3236301" cy="938371"/>
          </a:xfrm>
        </p:spPr>
        <p:txBody>
          <a:bodyPr lIns="121920" tIns="60960" rIns="121920" bIns="60960" anchor="t">
            <a:normAutofit/>
          </a:bodyPr>
          <a:lstStyle/>
          <a:p>
            <a:r>
              <a:rPr lang="ja-JP" altLang="en-US" sz="2133" dirty="0">
                <a:ea typeface="游ゴシック"/>
              </a:rPr>
              <a:t>朝日新聞デジタル版</a:t>
            </a:r>
            <a:endParaRPr lang="en-US" altLang="ja-JP" sz="2133" dirty="0">
              <a:ea typeface="游ゴシック"/>
            </a:endParaRPr>
          </a:p>
          <a:p>
            <a:r>
              <a:rPr lang="ja-JP" altLang="en-US" sz="2133" dirty="0">
                <a:ea typeface="游ゴシック"/>
              </a:rPr>
              <a:t>限定広告メニュー</a:t>
            </a:r>
          </a:p>
        </p:txBody>
      </p:sp>
    </p:spTree>
    <p:extLst>
      <p:ext uri="{BB962C8B-B14F-4D97-AF65-F5344CB8AC3E}">
        <p14:creationId xmlns:p14="http://schemas.microsoft.com/office/powerpoint/2010/main" val="962405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AD1EC6-241F-9E00-432D-C969F169E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467" y="3396227"/>
            <a:ext cx="11030549" cy="1674249"/>
          </a:xfrm>
        </p:spPr>
        <p:txBody>
          <a:bodyPr>
            <a:noAutofit/>
          </a:bodyPr>
          <a:lstStyle/>
          <a:p>
            <a:pPr algn="ctr"/>
            <a:r>
              <a:rPr lang="ja-JP" altLang="en-US" sz="3600" dirty="0">
                <a:solidFill>
                  <a:srgbClr val="000000"/>
                </a:solidFill>
                <a:latin typeface="Yu Gothic"/>
                <a:ea typeface="Yu Gothic"/>
                <a:cs typeface="Arial"/>
              </a:rPr>
              <a:t>朝日新聞デジタル版 限定広告メニュー</a:t>
            </a:r>
            <a:endParaRPr lang="ja-JP" sz="3600" dirty="0"/>
          </a:p>
        </p:txBody>
      </p:sp>
    </p:spTree>
    <p:extLst>
      <p:ext uri="{BB962C8B-B14F-4D97-AF65-F5344CB8AC3E}">
        <p14:creationId xmlns:p14="http://schemas.microsoft.com/office/powerpoint/2010/main" val="376065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F45281A-01C1-730B-3E3F-F3E9F90B9082}"/>
              </a:ext>
            </a:extLst>
          </p:cNvPr>
          <p:cNvSpPr/>
          <p:nvPr/>
        </p:nvSpPr>
        <p:spPr>
          <a:xfrm>
            <a:off x="627316" y="932400"/>
            <a:ext cx="4427645" cy="550001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8" rtl="0">
              <a:defRPr/>
            </a:pPr>
            <a:endParaRPr kumimoji="1" lang="ja-JP" altLang="en-US" kern="1200">
              <a:solidFill>
                <a:prstClr val="whit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7" name="スライド番号プレースホルダー 3">
            <a:extLst>
              <a:ext uri="{FF2B5EF4-FFF2-40B4-BE49-F238E27FC236}">
                <a16:creationId xmlns:a16="http://schemas.microsoft.com/office/drawing/2014/main" id="{33975C4A-DAF7-441F-A054-7D5DFBB8F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58" rtl="0">
              <a:defRPr/>
            </a:pPr>
            <a:fld id="{1AC7605C-FF12-4405-976C-DB6FC46F8E23}" type="slidenum">
              <a:rPr kumimoji="1" lang="ja-JP" altLang="en-US" b="0" kern="1200">
                <a:solidFill>
                  <a:srgbClr val="96968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pPr defTabSz="914358" rtl="0">
                <a:defRPr/>
              </a:pPr>
              <a:t>3</a:t>
            </a:fld>
            <a:endParaRPr kumimoji="1" lang="ja-JP" altLang="en-US" b="0" kern="1200">
              <a:solidFill>
                <a:srgbClr val="96968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6A7D5498-ADEC-40DF-8567-A9B4D2BFF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PC.</a:t>
            </a:r>
            <a:r>
              <a:rPr kumimoji="1" lang="ja-JP" altLang="en-US" dirty="0"/>
              <a:t> </a:t>
            </a:r>
            <a:r>
              <a:rPr lang="ja-JP" altLang="en-US" dirty="0"/>
              <a:t>平日１</a:t>
            </a:r>
            <a:r>
              <a:rPr lang="en-US" altLang="ja-JP" dirty="0"/>
              <a:t>day</a:t>
            </a:r>
            <a:r>
              <a:rPr lang="ja-JP" altLang="en-US" dirty="0"/>
              <a:t>ジャック ゲート広告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F7FC41D-E11D-4318-B6FC-31D354167696}"/>
              </a:ext>
            </a:extLst>
          </p:cNvPr>
          <p:cNvSpPr txBox="1"/>
          <p:nvPr/>
        </p:nvSpPr>
        <p:spPr>
          <a:xfrm>
            <a:off x="1139860" y="681038"/>
            <a:ext cx="3464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1100" b="1">
                <a:latin typeface="+mn-ea"/>
              </a:defRPr>
            </a:lvl1pPr>
          </a:lstStyle>
          <a:p>
            <a:pPr algn="ctr" defTabSz="914358" rtl="0">
              <a:defRPr/>
            </a:pPr>
            <a:r>
              <a:rPr kumimoji="1" lang="en-US" altLang="ja-JP" sz="12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PC</a:t>
            </a:r>
            <a:r>
              <a:rPr kumimoji="1" lang="ja-JP" altLang="en-US" sz="12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サイト（トップページ）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BD8270CB-9A35-6767-38EA-DD32FC4BA5FF}"/>
              </a:ext>
            </a:extLst>
          </p:cNvPr>
          <p:cNvGrpSpPr/>
          <p:nvPr/>
        </p:nvGrpSpPr>
        <p:grpSpPr>
          <a:xfrm>
            <a:off x="730553" y="1001495"/>
            <a:ext cx="4460871" cy="5070951"/>
            <a:chOff x="980709" y="1868361"/>
            <a:chExt cx="4461184" cy="5071307"/>
          </a:xfrm>
        </p:grpSpPr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481DFFA4-A04D-4D15-9691-0FDE775101E1}"/>
                </a:ext>
              </a:extLst>
            </p:cNvPr>
            <p:cNvSpPr/>
            <p:nvPr/>
          </p:nvSpPr>
          <p:spPr>
            <a:xfrm>
              <a:off x="1502748" y="1869029"/>
              <a:ext cx="3178556" cy="4287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 rtl="0">
                <a:defRPr/>
              </a:pPr>
              <a:endParaRPr kumimoji="1" lang="ja-JP" altLang="en-US" kern="120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824C01C7-A3DC-4B6F-8253-C51EEEC61A46}"/>
                </a:ext>
              </a:extLst>
            </p:cNvPr>
            <p:cNvSpPr/>
            <p:nvPr/>
          </p:nvSpPr>
          <p:spPr>
            <a:xfrm>
              <a:off x="1582443" y="1868361"/>
              <a:ext cx="3047086" cy="640667"/>
            </a:xfrm>
            <a:prstGeom prst="rect">
              <a:avLst/>
            </a:prstGeom>
            <a:solidFill>
              <a:srgbClr val="F5296C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 rtl="0">
                <a:defRPr/>
              </a:pPr>
              <a:r>
                <a:rPr kumimoji="1" lang="en-US" altLang="ja-JP" sz="1200" b="1" kern="1200" dirty="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(</a:t>
              </a:r>
              <a:r>
                <a:rPr kumimoji="1" lang="ja-JP" altLang="en-US" sz="1200" b="1" kern="1200" dirty="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Ａ</a:t>
              </a:r>
              <a:r>
                <a:rPr kumimoji="1" lang="en-US" altLang="ja-JP" sz="1200" b="1" kern="1200" dirty="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)</a:t>
              </a:r>
              <a:endParaRPr kumimoji="1" lang="ja-JP" altLang="en-US" sz="1200" b="1" kern="1200" dirty="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70" name="Picture 8">
              <a:extLst>
                <a:ext uri="{FF2B5EF4-FFF2-40B4-BE49-F238E27FC236}">
                  <a16:creationId xmlns:a16="http://schemas.microsoft.com/office/drawing/2014/main" id="{D7246FA0-E06F-41E6-8918-2F363B4ACC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-20232"/>
            <a:stretch/>
          </p:blipFill>
          <p:spPr>
            <a:xfrm>
              <a:off x="1502748" y="2896229"/>
              <a:ext cx="3178557" cy="4029586"/>
            </a:xfrm>
            <a:prstGeom prst="rect">
              <a:avLst/>
            </a:prstGeom>
            <a:ln>
              <a:noFill/>
            </a:ln>
            <a:effectLst>
              <a:softEdge rad="0"/>
            </a:effectLst>
          </p:spPr>
        </p:pic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25A0EC4F-FB99-482A-A5EA-A9F2C3358F76}"/>
                </a:ext>
              </a:extLst>
            </p:cNvPr>
            <p:cNvSpPr/>
            <p:nvPr/>
          </p:nvSpPr>
          <p:spPr>
            <a:xfrm rot="5400000">
              <a:off x="2436901" y="4134363"/>
              <a:ext cx="5071307" cy="539304"/>
            </a:xfrm>
            <a:prstGeom prst="rect">
              <a:avLst/>
            </a:prstGeom>
            <a:solidFill>
              <a:srgbClr val="F5296C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 rtl="0">
                <a:defRPr/>
              </a:pPr>
              <a:endParaRPr kumimoji="1" lang="ja-JP" altLang="en-US" sz="1200" b="1" kern="120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72" name="正方形/長方形 71">
              <a:extLst>
                <a:ext uri="{FF2B5EF4-FFF2-40B4-BE49-F238E27FC236}">
                  <a16:creationId xmlns:a16="http://schemas.microsoft.com/office/drawing/2014/main" id="{E22859F3-B73D-402D-9ADD-C72F2E4A65DF}"/>
                </a:ext>
              </a:extLst>
            </p:cNvPr>
            <p:cNvSpPr/>
            <p:nvPr/>
          </p:nvSpPr>
          <p:spPr>
            <a:xfrm rot="5400000">
              <a:off x="-1285293" y="4134363"/>
              <a:ext cx="5071307" cy="539304"/>
            </a:xfrm>
            <a:prstGeom prst="rect">
              <a:avLst/>
            </a:prstGeom>
            <a:solidFill>
              <a:srgbClr val="F5296C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 rtl="0">
                <a:defRPr/>
              </a:pPr>
              <a:endParaRPr kumimoji="1" lang="ja-JP" altLang="en-US" sz="1200" b="1" kern="120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DF50866D-1BD9-4A82-B6C4-5DFD813CBC9B}"/>
                </a:ext>
              </a:extLst>
            </p:cNvPr>
            <p:cNvSpPr/>
            <p:nvPr/>
          </p:nvSpPr>
          <p:spPr>
            <a:xfrm>
              <a:off x="3919263" y="3526297"/>
              <a:ext cx="710266" cy="561628"/>
            </a:xfrm>
            <a:prstGeom prst="rect">
              <a:avLst/>
            </a:prstGeom>
            <a:solidFill>
              <a:srgbClr val="F529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 rtl="0">
                <a:defRPr/>
              </a:pPr>
              <a:r>
                <a:rPr kumimoji="1" lang="en-US" altLang="ja-JP" sz="1200" b="1" kern="120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(D)</a:t>
              </a:r>
            </a:p>
          </p:txBody>
        </p: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28A7C6BF-BA4F-45D3-8468-EF39126B291C}"/>
                </a:ext>
              </a:extLst>
            </p:cNvPr>
            <p:cNvSpPr txBox="1"/>
            <p:nvPr/>
          </p:nvSpPr>
          <p:spPr>
            <a:xfrm>
              <a:off x="1009314" y="4180025"/>
              <a:ext cx="664143" cy="277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358" rtl="0">
                <a:defRPr/>
              </a:pPr>
              <a:r>
                <a:rPr kumimoji="1" lang="en-US" altLang="ja-JP" sz="1200" b="1" kern="120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(</a:t>
              </a:r>
              <a:r>
                <a:rPr kumimoji="1" lang="ja-JP" altLang="en-US" sz="1200" b="1" kern="120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Ｂ</a:t>
              </a:r>
              <a:r>
                <a:rPr kumimoji="1" lang="en-US" altLang="ja-JP" sz="1200" b="1" kern="120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)</a:t>
              </a:r>
              <a:endParaRPr kumimoji="1" lang="ja-JP" altLang="en-US" sz="1200" b="1" kern="120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7" name="テキスト ボックス 126">
              <a:extLst>
                <a:ext uri="{FF2B5EF4-FFF2-40B4-BE49-F238E27FC236}">
                  <a16:creationId xmlns:a16="http://schemas.microsoft.com/office/drawing/2014/main" id="{E59F19A8-E634-1BBB-A1C8-5EA7E24D918D}"/>
                </a:ext>
              </a:extLst>
            </p:cNvPr>
            <p:cNvSpPr txBox="1"/>
            <p:nvPr/>
          </p:nvSpPr>
          <p:spPr>
            <a:xfrm>
              <a:off x="4777750" y="4180025"/>
              <a:ext cx="664143" cy="277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358" rtl="0">
                <a:defRPr/>
              </a:pPr>
              <a:r>
                <a:rPr kumimoji="1" lang="en-US" altLang="ja-JP" sz="1200" b="1" kern="120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(C)</a:t>
              </a:r>
              <a:endParaRPr kumimoji="1" lang="ja-JP" altLang="en-US" sz="1200" b="1" kern="120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19A1BB5-D3DA-585F-5569-157A0EBBD4EF}"/>
              </a:ext>
            </a:extLst>
          </p:cNvPr>
          <p:cNvSpPr/>
          <p:nvPr/>
        </p:nvSpPr>
        <p:spPr>
          <a:xfrm>
            <a:off x="5402722" y="965941"/>
            <a:ext cx="6342392" cy="55000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09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7A3E12B-55E1-3651-D30B-873840444DB1}"/>
              </a:ext>
            </a:extLst>
          </p:cNvPr>
          <p:cNvSpPr txBox="1"/>
          <p:nvPr/>
        </p:nvSpPr>
        <p:spPr>
          <a:xfrm>
            <a:off x="5570045" y="1061060"/>
            <a:ext cx="5195653" cy="353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358" rtl="0">
              <a:defRPr/>
            </a:pPr>
            <a:r>
              <a:rPr kumimoji="1" lang="en-US" altLang="ja-JP" sz="1698" b="1" kern="1200" dirty="0">
                <a:solidFill>
                  <a:srgbClr val="F5296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PC. </a:t>
            </a:r>
            <a:r>
              <a:rPr kumimoji="1" lang="ja-JP" altLang="en-US" sz="1698" b="1" kern="1200" dirty="0">
                <a:solidFill>
                  <a:srgbClr val="F5296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平日１</a:t>
            </a:r>
            <a:r>
              <a:rPr kumimoji="1" lang="en-US" altLang="ja-JP" sz="1698" b="1" kern="1200" dirty="0">
                <a:solidFill>
                  <a:srgbClr val="F5296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day</a:t>
            </a:r>
            <a:r>
              <a:rPr kumimoji="1" lang="ja-JP" altLang="en-US" sz="1698" b="1" kern="1200" dirty="0">
                <a:solidFill>
                  <a:srgbClr val="F5296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ジャック ゲート広告</a:t>
            </a:r>
            <a:r>
              <a:rPr kumimoji="1" lang="ja-JP" altLang="en-US" sz="1600" b="1" kern="1200" dirty="0">
                <a:solidFill>
                  <a:srgbClr val="F5296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（朝デジ限定）</a:t>
            </a:r>
            <a:endParaRPr kumimoji="1" lang="ja-JP" altLang="en-US" sz="1698" b="1" kern="1200" dirty="0">
              <a:solidFill>
                <a:srgbClr val="F5296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F6CAF69-92A2-DD8B-9CC6-02713569EE29}"/>
              </a:ext>
            </a:extLst>
          </p:cNvPr>
          <p:cNvCxnSpPr>
            <a:cxnSpLocks/>
          </p:cNvCxnSpPr>
          <p:nvPr/>
        </p:nvCxnSpPr>
        <p:spPr>
          <a:xfrm>
            <a:off x="5642630" y="1380256"/>
            <a:ext cx="586257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025193B-A91C-492D-9297-CC6575F74779}"/>
              </a:ext>
            </a:extLst>
          </p:cNvPr>
          <p:cNvGrpSpPr/>
          <p:nvPr/>
        </p:nvGrpSpPr>
        <p:grpSpPr>
          <a:xfrm>
            <a:off x="8561689" y="5919847"/>
            <a:ext cx="2943518" cy="307777"/>
            <a:chOff x="8662738" y="5807242"/>
            <a:chExt cx="2943725" cy="307799"/>
          </a:xfrm>
        </p:grpSpPr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92321DB1-7F7D-17E8-5AA4-F9A66408BA55}"/>
                </a:ext>
              </a:extLst>
            </p:cNvPr>
            <p:cNvCxnSpPr>
              <a:cxnSpLocks/>
            </p:cNvCxnSpPr>
            <p:nvPr/>
          </p:nvCxnSpPr>
          <p:spPr>
            <a:xfrm>
              <a:off x="8734927" y="6087979"/>
              <a:ext cx="2871536" cy="0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BE3135C3-647F-3646-B22C-D7BC07659F38}"/>
                </a:ext>
              </a:extLst>
            </p:cNvPr>
            <p:cNvSpPr txBox="1"/>
            <p:nvPr/>
          </p:nvSpPr>
          <p:spPr>
            <a:xfrm>
              <a:off x="8662738" y="5807242"/>
              <a:ext cx="543777" cy="307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358" rtl="0">
                <a:defRPr/>
              </a:pPr>
              <a:r>
                <a:rPr kumimoji="1" lang="ja-JP" altLang="en-US" sz="1400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料金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E7E759CA-947D-627A-BC85-CE5DC2B89EC2}"/>
                </a:ext>
              </a:extLst>
            </p:cNvPr>
            <p:cNvSpPr txBox="1"/>
            <p:nvPr/>
          </p:nvSpPr>
          <p:spPr>
            <a:xfrm>
              <a:off x="9342964" y="5816254"/>
              <a:ext cx="2203390" cy="2770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58" rtl="0">
                <a:defRPr/>
              </a:pPr>
              <a:r>
                <a:rPr kumimoji="1" lang="en-US" altLang="ja-JP" sz="1200" b="1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G500</a:t>
              </a:r>
              <a:r>
                <a:rPr kumimoji="1" lang="ja-JP" altLang="en-US" sz="1200" b="1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万円</a:t>
              </a:r>
              <a:r>
                <a:rPr kumimoji="1" lang="en-US" altLang="ja-JP" sz="1200" b="1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/15</a:t>
              </a:r>
              <a:r>
                <a:rPr kumimoji="1" lang="ja-JP" altLang="en-US" sz="1200" b="1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万</a:t>
              </a:r>
              <a:r>
                <a:rPr kumimoji="1" lang="en-US" altLang="ja-JP" sz="1200" b="1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imp</a:t>
              </a:r>
              <a:r>
                <a:rPr kumimoji="1" lang="ja-JP" altLang="en-US" sz="1200" b="1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想定</a:t>
              </a:r>
            </a:p>
          </p:txBody>
        </p:sp>
      </p:grpSp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C0F319C6-93A9-1EBD-52D4-E7DA29A31C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1635738"/>
              </p:ext>
            </p:extLst>
          </p:nvPr>
        </p:nvGraphicFramePr>
        <p:xfrm>
          <a:off x="5650249" y="2141016"/>
          <a:ext cx="5934388" cy="30493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4642">
                  <a:extLst>
                    <a:ext uri="{9D8B030D-6E8A-4147-A177-3AD203B41FA5}">
                      <a16:colId xmlns:a16="http://schemas.microsoft.com/office/drawing/2014/main" val="3635281353"/>
                    </a:ext>
                  </a:extLst>
                </a:gridCol>
                <a:gridCol w="1594118">
                  <a:extLst>
                    <a:ext uri="{9D8B030D-6E8A-4147-A177-3AD203B41FA5}">
                      <a16:colId xmlns:a16="http://schemas.microsoft.com/office/drawing/2014/main" val="2945506986"/>
                    </a:ext>
                  </a:extLst>
                </a:gridCol>
                <a:gridCol w="404208">
                  <a:extLst>
                    <a:ext uri="{9D8B030D-6E8A-4147-A177-3AD203B41FA5}">
                      <a16:colId xmlns:a16="http://schemas.microsoft.com/office/drawing/2014/main" val="1585018708"/>
                    </a:ext>
                  </a:extLst>
                </a:gridCol>
                <a:gridCol w="1335426">
                  <a:extLst>
                    <a:ext uri="{9D8B030D-6E8A-4147-A177-3AD203B41FA5}">
                      <a16:colId xmlns:a16="http://schemas.microsoft.com/office/drawing/2014/main" val="1985968354"/>
                    </a:ext>
                  </a:extLst>
                </a:gridCol>
                <a:gridCol w="1565994">
                  <a:extLst>
                    <a:ext uri="{9D8B030D-6E8A-4147-A177-3AD203B41FA5}">
                      <a16:colId xmlns:a16="http://schemas.microsoft.com/office/drawing/2014/main" val="3125678067"/>
                    </a:ext>
                  </a:extLst>
                </a:gridCol>
              </a:tblGrid>
              <a:tr h="31182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5296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掲載概要</a:t>
                      </a:r>
                    </a:p>
                  </a:txBody>
                  <a:tcPr marL="91434" marR="91434" marT="45717" marB="45717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solidFill>
                          <a:srgbClr val="F5296C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5296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原稿仕様</a:t>
                      </a:r>
                    </a:p>
                  </a:txBody>
                  <a:tcPr marL="91434" marR="91434" marT="45717" marB="45717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161209195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デバイス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 dirty="0">
                          <a:latin typeface="游ゴシック"/>
                          <a:ea typeface="游ゴシック"/>
                        </a:rPr>
                        <a:t>PC</a:t>
                      </a:r>
                      <a:endParaRPr kumimoji="1" lang="ja-JP" altLang="en-US" sz="1000" b="1" dirty="0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画像ファイル形式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 dirty="0" err="1">
                          <a:latin typeface="游ゴシック"/>
                          <a:ea typeface="游ゴシック"/>
                        </a:rPr>
                        <a:t>png</a:t>
                      </a:r>
                      <a:r>
                        <a:rPr kumimoji="1" lang="en-US" altLang="ja-JP" sz="1000" b="1" dirty="0">
                          <a:latin typeface="游ゴシック"/>
                          <a:ea typeface="游ゴシック"/>
                        </a:rPr>
                        <a:t>/jpg/gif</a:t>
                      </a:r>
                    </a:p>
                  </a:txBody>
                  <a:tcPr marL="215985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643712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掲載面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トップページ</a:t>
                      </a:r>
                    </a:p>
                  </a:txBody>
                  <a:tcPr marL="91434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画像サイズ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15985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579796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表示方法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000" b="1">
                          <a:latin typeface="游ゴシック"/>
                          <a:ea typeface="游ゴシック"/>
                        </a:rPr>
                        <a:t>常時露出</a:t>
                      </a:r>
                      <a:r>
                        <a:rPr kumimoji="1" lang="en-US" altLang="zh-TW" sz="1000" b="1">
                          <a:latin typeface="游ゴシック"/>
                          <a:ea typeface="游ゴシック"/>
                        </a:rPr>
                        <a:t>(</a:t>
                      </a:r>
                      <a:r>
                        <a:rPr kumimoji="1" lang="zh-TW" altLang="en-US" sz="1000" b="1">
                          <a:latin typeface="游ゴシック"/>
                          <a:ea typeface="游ゴシック"/>
                        </a:rPr>
                        <a:t>有料会員以外）</a:t>
                      </a:r>
                    </a:p>
                  </a:txBody>
                  <a:tcPr marL="91434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15985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087217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開始日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平日</a:t>
                      </a:r>
                    </a:p>
                  </a:txBody>
                  <a:tcPr marL="91434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画像ファイル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4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画像合計　</a:t>
                      </a:r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1MB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以内</a:t>
                      </a:r>
                    </a:p>
                  </a:txBody>
                  <a:tcPr marL="215985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53983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開始時間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午前</a:t>
                      </a:r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0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時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原稿本数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1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原稿まで</a:t>
                      </a:r>
                    </a:p>
                  </a:txBody>
                  <a:tcPr marL="215985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666035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掲載期間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000" b="1" dirty="0">
                          <a:latin typeface="游ゴシック"/>
                          <a:ea typeface="游ゴシック"/>
                        </a:rPr>
                        <a:t>平日</a:t>
                      </a:r>
                      <a:r>
                        <a:rPr kumimoji="1" lang="en-US" altLang="zh-TW" sz="1000" b="1" dirty="0">
                          <a:latin typeface="游ゴシック"/>
                          <a:ea typeface="游ゴシック"/>
                        </a:rPr>
                        <a:t>0</a:t>
                      </a:r>
                      <a:r>
                        <a:rPr kumimoji="1" lang="zh-TW" altLang="en-US" sz="1000" b="1" dirty="0">
                          <a:latin typeface="游ゴシック"/>
                          <a:ea typeface="游ゴシック"/>
                        </a:rPr>
                        <a:t>時</a:t>
                      </a:r>
                      <a:r>
                        <a:rPr kumimoji="1" lang="en-US" altLang="zh-TW" sz="1000" b="1" dirty="0">
                          <a:latin typeface="游ゴシック"/>
                          <a:ea typeface="游ゴシック"/>
                        </a:rPr>
                        <a:t>~22</a:t>
                      </a:r>
                      <a:r>
                        <a:rPr kumimoji="1" lang="zh-TW" altLang="en-US" sz="1000" b="1" dirty="0">
                          <a:latin typeface="游ゴシック"/>
                          <a:ea typeface="游ゴシック"/>
                        </a:rPr>
                        <a:t>時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原稿差替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不可</a:t>
                      </a:r>
                    </a:p>
                  </a:txBody>
                  <a:tcPr marL="215985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898885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リンク先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1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か所まで</a:t>
                      </a:r>
                    </a:p>
                  </a:txBody>
                  <a:tcPr marL="215985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022739"/>
                  </a:ext>
                </a:extLst>
              </a:tr>
              <a:tr h="311829"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b="1">
                          <a:latin typeface="游ゴシック"/>
                          <a:ea typeface="游ゴシック"/>
                        </a:rPr>
                        <a:t>申込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期限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16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営業日前</a:t>
                      </a:r>
                    </a:p>
                  </a:txBody>
                  <a:tcPr marL="215985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0495281"/>
                  </a:ext>
                </a:extLst>
              </a:tr>
              <a:tr h="311828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kumimoji="1" lang="ja-JP" altLang="en-US" sz="9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kumimoji="1" lang="ja-JP" altLang="en-US" sz="10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kumimoji="1" lang="ja-JP" altLang="en-US" sz="9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ja-JP" altLang="en-US" sz="1000" b="1">
                          <a:latin typeface="游ゴシック"/>
                          <a:ea typeface="游ゴシック"/>
                        </a:rPr>
                        <a:t>入稿期限</a:t>
                      </a:r>
                      <a:endParaRPr kumimoji="1" lang="ja-JP" sz="1000"/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altLang="ja-JP" sz="1000" b="1" dirty="0">
                          <a:latin typeface="游ゴシック"/>
                          <a:ea typeface="游ゴシック"/>
                        </a:rPr>
                        <a:t>12</a:t>
                      </a:r>
                      <a:r>
                        <a:rPr lang="ja-JP" altLang="en-US" sz="1000" b="1" dirty="0">
                          <a:latin typeface="游ゴシック"/>
                          <a:ea typeface="游ゴシック"/>
                        </a:rPr>
                        <a:t>営業日前</a:t>
                      </a:r>
                      <a:endParaRPr kumimoji="1" lang="ja-JP" sz="1000" dirty="0"/>
                    </a:p>
                  </a:txBody>
                  <a:tcPr marL="215985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5183301"/>
                  </a:ext>
                </a:extLst>
              </a:tr>
            </a:tbl>
          </a:graphicData>
        </a:graphic>
      </p:graphicFrame>
      <p:sp>
        <p:nvSpPr>
          <p:cNvPr id="18" name="テキスト プレースホルダー 1">
            <a:extLst>
              <a:ext uri="{FF2B5EF4-FFF2-40B4-BE49-F238E27FC236}">
                <a16:creationId xmlns:a16="http://schemas.microsoft.com/office/drawing/2014/main" id="{61092059-54E1-F3BB-F664-EECEE56DF34B}"/>
              </a:ext>
            </a:extLst>
          </p:cNvPr>
          <p:cNvSpPr txBox="1">
            <a:spLocks/>
          </p:cNvSpPr>
          <p:nvPr/>
        </p:nvSpPr>
        <p:spPr>
          <a:xfrm>
            <a:off x="5602126" y="1427507"/>
            <a:ext cx="5982511" cy="485877"/>
          </a:xfrm>
          <a:prstGeom prst="rect">
            <a:avLst/>
          </a:prstGeom>
        </p:spPr>
        <p:txBody>
          <a:bodyPr vert="horz" lIns="91434" tIns="45717" rIns="91434" bIns="45717" rtlCol="0" anchor="t" anchorCtr="0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8">
              <a:lnSpc>
                <a:spcPct val="110000"/>
              </a:lnSpc>
              <a:defRPr/>
            </a:pPr>
            <a:r>
              <a:rPr lang="en-US" altLang="ja-JP" sz="105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PC</a:t>
            </a:r>
            <a:r>
              <a:rPr lang="ja-JP" altLang="en-US" sz="105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サイトのトップページに掲出される「ゲート」は、サイトを囲い込むようにクリエイティブを展開します。平日の</a:t>
            </a:r>
            <a:r>
              <a:rPr lang="en-US" altLang="ja-JP" sz="105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</a:t>
            </a:r>
            <a:r>
              <a:rPr lang="ja-JP" altLang="en-US" sz="105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時～</a:t>
            </a:r>
            <a:r>
              <a:rPr lang="en-US" altLang="ja-JP" sz="105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22</a:t>
            </a:r>
            <a:r>
              <a:rPr lang="ja-JP" altLang="en-US" sz="105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時に有料会員以外に常時掲出されるメニューです。</a:t>
            </a:r>
          </a:p>
        </p:txBody>
      </p:sp>
      <p:graphicFrame>
        <p:nvGraphicFramePr>
          <p:cNvPr id="21" name="表 3">
            <a:extLst>
              <a:ext uri="{FF2B5EF4-FFF2-40B4-BE49-F238E27FC236}">
                <a16:creationId xmlns:a16="http://schemas.microsoft.com/office/drawing/2014/main" id="{1FFBDD5B-F979-AC6A-B9E9-E5700AB777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949507"/>
              </p:ext>
            </p:extLst>
          </p:nvPr>
        </p:nvGraphicFramePr>
        <p:xfrm>
          <a:off x="10145866" y="2794187"/>
          <a:ext cx="1463348" cy="5651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9039">
                  <a:extLst>
                    <a:ext uri="{9D8B030D-6E8A-4147-A177-3AD203B41FA5}">
                      <a16:colId xmlns:a16="http://schemas.microsoft.com/office/drawing/2014/main" val="2137470954"/>
                    </a:ext>
                  </a:extLst>
                </a:gridCol>
                <a:gridCol w="904309">
                  <a:extLst>
                    <a:ext uri="{9D8B030D-6E8A-4147-A177-3AD203B41FA5}">
                      <a16:colId xmlns:a16="http://schemas.microsoft.com/office/drawing/2014/main" val="1885414410"/>
                    </a:ext>
                  </a:extLst>
                </a:gridCol>
              </a:tblGrid>
              <a:tr h="188387">
                <a:tc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</a:t>
                      </a:r>
                      <a:r>
                        <a:rPr kumimoji="1" lang="en-US" altLang="ja-JP" sz="10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</a:t>
                      </a:r>
                      <a:r>
                        <a:rPr kumimoji="1" lang="ja-JP" altLang="en-US" sz="10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）</a:t>
                      </a:r>
                    </a:p>
                  </a:txBody>
                  <a:tcPr marL="0" marR="0" marT="0" marB="35998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1000×110px</a:t>
                      </a:r>
                      <a:endParaRPr kumimoji="1" lang="ja-JP" altLang="en-US" sz="1000" b="1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35998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535110"/>
                  </a:ext>
                </a:extLst>
              </a:tr>
              <a:tr h="188387">
                <a:tc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</a:t>
                      </a:r>
                      <a:r>
                        <a:rPr kumimoji="1" lang="en-US" altLang="ja-JP" sz="10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B.C)</a:t>
                      </a:r>
                      <a:endParaRPr kumimoji="1" lang="ja-JP" altLang="en-US" sz="1000" b="1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35998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145  ×1000px </a:t>
                      </a:r>
                    </a:p>
                  </a:txBody>
                  <a:tcPr marL="0" marR="0" marT="0" marB="35998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747307"/>
                  </a:ext>
                </a:extLst>
              </a:tr>
              <a:tr h="188387"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</a:t>
                      </a:r>
                      <a:r>
                        <a:rPr kumimoji="1" lang="en-US" altLang="ja-JP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D)</a:t>
                      </a:r>
                      <a:endParaRPr kumimoji="1" lang="ja-JP" altLang="en-US" sz="10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35998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300  ×250px</a:t>
                      </a:r>
                    </a:p>
                  </a:txBody>
                  <a:tcPr marL="0" marR="0" marT="0" marB="35998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8796225"/>
                  </a:ext>
                </a:extLst>
              </a:tr>
            </a:tbl>
          </a:graphicData>
        </a:graphic>
      </p:graphicFrame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85232F2-484E-8FEB-9973-3B771681FDC4}"/>
              </a:ext>
            </a:extLst>
          </p:cNvPr>
          <p:cNvSpPr txBox="1"/>
          <p:nvPr/>
        </p:nvSpPr>
        <p:spPr>
          <a:xfrm>
            <a:off x="5593868" y="4696179"/>
            <a:ext cx="2782620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事前の掲載可否確認、表示テストが必要となります。</a:t>
            </a:r>
            <a:endParaRPr kumimoji="1" lang="en-US" altLang="ja-JP" sz="700" kern="1200">
              <a:solidFill>
                <a:srgbClr val="78787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静止画のみのメニューで、動画素材のご対応はできません。</a:t>
            </a:r>
            <a:endParaRPr kumimoji="1" lang="en-US" altLang="ja-JP" sz="700" kern="1200">
              <a:solidFill>
                <a:srgbClr val="78787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有料会員ログイン時は表示されません。</a:t>
            </a:r>
            <a:endParaRPr kumimoji="1" lang="en-US" altLang="ja-JP" sz="700" kern="1200">
              <a:solidFill>
                <a:srgbClr val="78787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臨時ニュースが入ってきた際には掲載を一時的に止める場合があります。</a:t>
            </a:r>
            <a:endParaRPr kumimoji="1" lang="en-US" altLang="ja-JP" sz="700" kern="1200">
              <a:solidFill>
                <a:srgbClr val="78787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本メニューは常時露出のため、ターゲティングはできません。</a:t>
            </a:r>
            <a:endParaRPr kumimoji="1" lang="en-US" altLang="ja-JP" sz="700" kern="1200">
              <a:solidFill>
                <a:srgbClr val="78787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平日</a:t>
            </a:r>
            <a:r>
              <a:rPr kumimoji="1" lang="en-US" altLang="ja-JP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0</a:t>
            </a: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時～</a:t>
            </a:r>
            <a:r>
              <a:rPr kumimoji="1" lang="en-US" altLang="ja-JP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22</a:t>
            </a: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時の有料会員以外の常時露出メニューのため、</a:t>
            </a:r>
            <a:r>
              <a:rPr kumimoji="1" lang="en-US" altLang="ja-JP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imp</a:t>
            </a: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数はあくまで想定で、保証するものではありません。</a:t>
            </a:r>
            <a:endParaRPr kumimoji="1" lang="en-US" altLang="ja-JP" sz="700" kern="1200">
              <a:solidFill>
                <a:srgbClr val="78787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最低出稿金額</a:t>
            </a:r>
            <a:r>
              <a:rPr kumimoji="1" lang="en-US" altLang="ja-JP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50</a:t>
            </a: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万円～のご実施となります。</a:t>
            </a:r>
          </a:p>
        </p:txBody>
      </p:sp>
      <p:sp>
        <p:nvSpPr>
          <p:cNvPr id="3" name="テキスト プレースホルダー 1">
            <a:extLst>
              <a:ext uri="{FF2B5EF4-FFF2-40B4-BE49-F238E27FC236}">
                <a16:creationId xmlns:a16="http://schemas.microsoft.com/office/drawing/2014/main" id="{31FCB2E2-FB96-6371-CCCB-96F80F99BE42}"/>
              </a:ext>
            </a:extLst>
          </p:cNvPr>
          <p:cNvSpPr txBox="1">
            <a:spLocks/>
          </p:cNvSpPr>
          <p:nvPr/>
        </p:nvSpPr>
        <p:spPr>
          <a:xfrm>
            <a:off x="6999720" y="6573060"/>
            <a:ext cx="4695983" cy="223587"/>
          </a:xfrm>
          <a:prstGeom prst="rect">
            <a:avLst/>
          </a:prstGeom>
        </p:spPr>
        <p:txBody>
          <a:bodyPr vert="horz" lIns="91434" tIns="45717" rIns="91434" bIns="45717" rtlCol="0" anchor="t" anchorCtr="0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58">
              <a:lnSpc>
                <a:spcPct val="110000"/>
              </a:lnSpc>
              <a:defRPr/>
            </a:pPr>
            <a:r>
              <a:rPr lang="ja-JP" altLang="en-US" sz="900" dirty="0">
                <a:solidFill>
                  <a:prstClr val="black"/>
                </a:solidFill>
                <a:latin typeface="游ゴシック"/>
                <a:ea typeface="游ゴシック"/>
              </a:rPr>
              <a:t>表示価格は税別です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1A4CADE-8DD1-4B4F-A99B-B49DD1A07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252" y="1742447"/>
            <a:ext cx="2925895" cy="2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95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F5F7D-9E23-DA42-CCE0-77105E81D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6483DE4-0386-6B2A-EEE2-B4437C624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58" rtl="0">
              <a:defRPr/>
            </a:pPr>
            <a:fld id="{1AC7605C-FF12-4405-976C-DB6FC46F8E23}" type="slidenum">
              <a:rPr kumimoji="1" lang="ja-JP" altLang="en-US" b="0" kern="1200">
                <a:solidFill>
                  <a:srgbClr val="96968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pPr defTabSz="914358" rtl="0">
                <a:defRPr/>
              </a:pPr>
              <a:t>4</a:t>
            </a:fld>
            <a:endParaRPr kumimoji="1" lang="ja-JP" altLang="en-US" b="0" kern="1200">
              <a:solidFill>
                <a:srgbClr val="96968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45DE8E9C-0D01-061B-1949-9B76A0F63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802"/>
              <a:t>SP. </a:t>
            </a:r>
            <a:r>
              <a:rPr lang="ja-JP" altLang="en-US" sz="2802"/>
              <a:t>プレミアムインフィード</a:t>
            </a:r>
            <a:r>
              <a:rPr lang="en-US" altLang="ja-JP" sz="2802"/>
              <a:t>	</a:t>
            </a:r>
            <a:endParaRPr lang="ja-JP" altLang="en-US" sz="2802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1C5D738-11F8-F0B6-4D7B-8CC318B1D1E6}"/>
              </a:ext>
            </a:extLst>
          </p:cNvPr>
          <p:cNvSpPr/>
          <p:nvPr/>
        </p:nvSpPr>
        <p:spPr>
          <a:xfrm>
            <a:off x="5402722" y="965941"/>
            <a:ext cx="6342392" cy="55000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09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07146EEC-E7D5-889E-74AD-36BF857E2AD6}"/>
              </a:ext>
            </a:extLst>
          </p:cNvPr>
          <p:cNvCxnSpPr>
            <a:cxnSpLocks/>
          </p:cNvCxnSpPr>
          <p:nvPr/>
        </p:nvCxnSpPr>
        <p:spPr>
          <a:xfrm>
            <a:off x="5642630" y="1380256"/>
            <a:ext cx="586257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4A6436E5-BFAB-00C9-E51C-9473041159D3}"/>
              </a:ext>
            </a:extLst>
          </p:cNvPr>
          <p:cNvGrpSpPr/>
          <p:nvPr/>
        </p:nvGrpSpPr>
        <p:grpSpPr>
          <a:xfrm>
            <a:off x="8561689" y="5919847"/>
            <a:ext cx="2943518" cy="307777"/>
            <a:chOff x="8662738" y="5807242"/>
            <a:chExt cx="2943725" cy="307799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B16E8283-475E-7393-65F5-5395CE7A09FB}"/>
                </a:ext>
              </a:extLst>
            </p:cNvPr>
            <p:cNvCxnSpPr>
              <a:cxnSpLocks/>
            </p:cNvCxnSpPr>
            <p:nvPr/>
          </p:nvCxnSpPr>
          <p:spPr>
            <a:xfrm>
              <a:off x="8734927" y="6087979"/>
              <a:ext cx="2871536" cy="0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29D8A6DA-7779-729F-9C3A-F95F5342E0BE}"/>
                </a:ext>
              </a:extLst>
            </p:cNvPr>
            <p:cNvSpPr txBox="1"/>
            <p:nvPr/>
          </p:nvSpPr>
          <p:spPr>
            <a:xfrm>
              <a:off x="8662738" y="5807242"/>
              <a:ext cx="543777" cy="307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358" rtl="0">
                <a:defRPr/>
              </a:pPr>
              <a:r>
                <a:rPr kumimoji="1" lang="ja-JP" altLang="en-US" sz="1400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料金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F3603026-2C7D-EDDB-B5FB-25CCB93D4800}"/>
                </a:ext>
              </a:extLst>
            </p:cNvPr>
            <p:cNvSpPr txBox="1"/>
            <p:nvPr/>
          </p:nvSpPr>
          <p:spPr>
            <a:xfrm>
              <a:off x="9126017" y="5816254"/>
              <a:ext cx="2203390" cy="2770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58" rtl="0">
                <a:defRPr/>
              </a:pPr>
              <a:r>
                <a:rPr kumimoji="1" lang="en-US" altLang="ja-JP" sz="1200" b="1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0.4</a:t>
              </a:r>
              <a:r>
                <a:rPr kumimoji="1" lang="ja-JP" altLang="en-US" sz="1200" b="1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円</a:t>
              </a:r>
              <a:r>
                <a:rPr kumimoji="1" lang="en-US" altLang="ja-JP" sz="1200" b="1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/imp</a:t>
              </a:r>
            </a:p>
          </p:txBody>
        </p:sp>
      </p:grpSp>
      <p:sp>
        <p:nvSpPr>
          <p:cNvPr id="15" name="テキスト プレースホルダー 1">
            <a:extLst>
              <a:ext uri="{FF2B5EF4-FFF2-40B4-BE49-F238E27FC236}">
                <a16:creationId xmlns:a16="http://schemas.microsoft.com/office/drawing/2014/main" id="{DFF590CF-F768-C5DC-1E26-F4FBCEE190B1}"/>
              </a:ext>
            </a:extLst>
          </p:cNvPr>
          <p:cNvSpPr txBox="1">
            <a:spLocks/>
          </p:cNvSpPr>
          <p:nvPr/>
        </p:nvSpPr>
        <p:spPr>
          <a:xfrm>
            <a:off x="5602126" y="1427507"/>
            <a:ext cx="5982511" cy="485877"/>
          </a:xfrm>
          <a:prstGeom prst="rect">
            <a:avLst/>
          </a:prstGeom>
        </p:spPr>
        <p:txBody>
          <a:bodyPr vert="horz" lIns="91434" tIns="45717" rIns="91434" bIns="45717" rtlCol="0" anchor="t" anchorCtr="0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8">
              <a:lnSpc>
                <a:spcPct val="110000"/>
              </a:lnSpc>
              <a:defRPr/>
            </a:pPr>
            <a:r>
              <a:rPr lang="ja-JP" altLang="en-US" sz="1031">
                <a:solidFill>
                  <a:prstClr val="black"/>
                </a:solidFill>
                <a:latin typeface="游ゴシック"/>
                <a:ea typeface="游ゴシック"/>
              </a:rPr>
              <a:t>スマホサイトのトップページおよび記事ページに掲出されるインフィード広告です。記事直下を中心に掲出されるため、</a:t>
            </a:r>
            <a:r>
              <a:rPr lang="en-US" altLang="ja-JP" sz="1031">
                <a:solidFill>
                  <a:prstClr val="black"/>
                </a:solidFill>
                <a:latin typeface="游ゴシック"/>
                <a:ea typeface="游ゴシック"/>
              </a:rPr>
              <a:t>CTR</a:t>
            </a:r>
            <a:r>
              <a:rPr lang="ja-JP" altLang="en-US" sz="1031">
                <a:solidFill>
                  <a:prstClr val="black"/>
                </a:solidFill>
                <a:latin typeface="游ゴシック"/>
                <a:ea typeface="游ゴシック"/>
              </a:rPr>
              <a:t>が非常に高いメニューです。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7EE0E5B-CFB1-9927-B165-0034A4FA1A66}"/>
              </a:ext>
            </a:extLst>
          </p:cNvPr>
          <p:cNvSpPr txBox="1"/>
          <p:nvPr/>
        </p:nvSpPr>
        <p:spPr>
          <a:xfrm>
            <a:off x="5517020" y="5016120"/>
            <a:ext cx="3736021" cy="1207119"/>
          </a:xfrm>
          <a:prstGeom prst="rect">
            <a:avLst/>
          </a:prstGeom>
          <a:noFill/>
        </p:spPr>
        <p:txBody>
          <a:bodyPr wrap="square" lIns="91434" tIns="45717" rIns="91434" bIns="45717" rtlCol="0" anchor="t">
            <a:spAutoFit/>
          </a:bodyPr>
          <a:lstStyle/>
          <a:p>
            <a:pPr marL="171353" indent="-171353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700" kern="1200" dirty="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有料会員ログイン時は表示されません。</a:t>
            </a:r>
            <a:endParaRPr lang="en-US" altLang="ja-JP" sz="700" kern="1200" dirty="0">
              <a:solidFill>
                <a:srgbClr val="78787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171353" indent="-171353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700" kern="1200" dirty="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臨時ニュースが入ってきた際には掲載を一時的に止める場合があります</a:t>
            </a:r>
            <a:endParaRPr lang="en-US" altLang="ja-JP" sz="700" kern="1200" dirty="0">
              <a:solidFill>
                <a:srgbClr val="78787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171353" indent="-171353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700" kern="1200" dirty="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複数原稿で実施する場合は、「最適化配信」か「均等配信」かの</a:t>
            </a:r>
            <a:br>
              <a:rPr kumimoji="1" lang="en-US" altLang="ja-JP" sz="700" kern="1200" dirty="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</a:br>
            <a:r>
              <a:rPr kumimoji="1" lang="ja-JP" altLang="en-US" sz="700" kern="1200" dirty="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どちらかで配信できます。</a:t>
            </a:r>
            <a:endParaRPr lang="en-US" altLang="ja-JP" sz="700" kern="1200" dirty="0">
              <a:solidFill>
                <a:srgbClr val="78787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171353" indent="-171353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700" kern="1200" dirty="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一部の特集ページや動画ページでは掲載されません。</a:t>
            </a:r>
            <a:endParaRPr lang="en-US" altLang="ja-JP" sz="700" kern="1200" dirty="0">
              <a:solidFill>
                <a:srgbClr val="78787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171353" indent="-171353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697" kern="1200" dirty="0">
                <a:solidFill>
                  <a:srgbClr val="787871"/>
                </a:solidFill>
                <a:latin typeface="游ゴシック"/>
                <a:ea typeface="游ゴシック"/>
                <a:cs typeface="+mn-cs"/>
              </a:rPr>
              <a:t>ターゲティングメニューは、別資料をご覧ください。</a:t>
            </a:r>
            <a:endParaRPr kumimoji="1" lang="en-US" altLang="ja-JP" sz="697" kern="1200" dirty="0">
              <a:solidFill>
                <a:srgbClr val="787871"/>
              </a:solidFill>
              <a:latin typeface="游ゴシック"/>
              <a:ea typeface="游ゴシック"/>
              <a:cs typeface="+mn-cs"/>
            </a:endParaRPr>
          </a:p>
          <a:p>
            <a:pPr marL="171353" indent="-171353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ja-JP" altLang="en-US" sz="697" kern="1200" dirty="0">
                <a:solidFill>
                  <a:srgbClr val="787871"/>
                </a:solidFill>
                <a:latin typeface="游ゴシック"/>
                <a:ea typeface="游ゴシック"/>
                <a:cs typeface="+mn-cs"/>
              </a:rPr>
              <a:t>最低出稿金額</a:t>
            </a:r>
            <a:r>
              <a:rPr lang="en-US" altLang="ja-JP" sz="697" kern="1200" dirty="0">
                <a:solidFill>
                  <a:srgbClr val="787871"/>
                </a:solidFill>
                <a:latin typeface="游ゴシック"/>
                <a:ea typeface="游ゴシック"/>
                <a:cs typeface="+mn-cs"/>
              </a:rPr>
              <a:t>50</a:t>
            </a:r>
            <a:r>
              <a:rPr lang="ja-JP" altLang="en-US" sz="697" kern="1200" dirty="0">
                <a:solidFill>
                  <a:srgbClr val="787871"/>
                </a:solidFill>
                <a:latin typeface="游ゴシック"/>
                <a:ea typeface="游ゴシック"/>
                <a:cs typeface="+mn-cs"/>
              </a:rPr>
              <a:t>万円～のご実施となります。</a:t>
            </a:r>
          </a:p>
        </p:txBody>
      </p:sp>
      <p:graphicFrame>
        <p:nvGraphicFramePr>
          <p:cNvPr id="20" name="表 19">
            <a:extLst>
              <a:ext uri="{FF2B5EF4-FFF2-40B4-BE49-F238E27FC236}">
                <a16:creationId xmlns:a16="http://schemas.microsoft.com/office/drawing/2014/main" id="{C5FF53C1-29B2-2AA2-AB4E-CE706CB811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707074"/>
              </p:ext>
            </p:extLst>
          </p:nvPr>
        </p:nvGraphicFramePr>
        <p:xfrm>
          <a:off x="5650249" y="2141016"/>
          <a:ext cx="5934388" cy="30493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4642">
                  <a:extLst>
                    <a:ext uri="{9D8B030D-6E8A-4147-A177-3AD203B41FA5}">
                      <a16:colId xmlns:a16="http://schemas.microsoft.com/office/drawing/2014/main" val="3635281353"/>
                    </a:ext>
                  </a:extLst>
                </a:gridCol>
                <a:gridCol w="1594118">
                  <a:extLst>
                    <a:ext uri="{9D8B030D-6E8A-4147-A177-3AD203B41FA5}">
                      <a16:colId xmlns:a16="http://schemas.microsoft.com/office/drawing/2014/main" val="2945506986"/>
                    </a:ext>
                  </a:extLst>
                </a:gridCol>
                <a:gridCol w="404208">
                  <a:extLst>
                    <a:ext uri="{9D8B030D-6E8A-4147-A177-3AD203B41FA5}">
                      <a16:colId xmlns:a16="http://schemas.microsoft.com/office/drawing/2014/main" val="1585018708"/>
                    </a:ext>
                  </a:extLst>
                </a:gridCol>
                <a:gridCol w="1311573">
                  <a:extLst>
                    <a:ext uri="{9D8B030D-6E8A-4147-A177-3AD203B41FA5}">
                      <a16:colId xmlns:a16="http://schemas.microsoft.com/office/drawing/2014/main" val="1985968354"/>
                    </a:ext>
                  </a:extLst>
                </a:gridCol>
                <a:gridCol w="1589847">
                  <a:extLst>
                    <a:ext uri="{9D8B030D-6E8A-4147-A177-3AD203B41FA5}">
                      <a16:colId xmlns:a16="http://schemas.microsoft.com/office/drawing/2014/main" val="3125678067"/>
                    </a:ext>
                  </a:extLst>
                </a:gridCol>
              </a:tblGrid>
              <a:tr h="31182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5296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掲載概要</a:t>
                      </a:r>
                    </a:p>
                  </a:txBody>
                  <a:tcPr marL="91434" marR="91434" marT="45717" marB="45717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solidFill>
                          <a:srgbClr val="F5296C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5296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原稿仕様</a:t>
                      </a:r>
                    </a:p>
                  </a:txBody>
                  <a:tcPr marL="91434" marR="91434" marT="45717" marB="45717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161209195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デバイス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SP</a:t>
                      </a:r>
                      <a:endParaRPr kumimoji="1" lang="ja-JP" altLang="en-US" sz="10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latin typeface="游ゴシック" panose="020B0400000000000000" pitchFamily="50" charset="-128"/>
                          <a:ea typeface="+mn-ea"/>
                        </a:rPr>
                        <a:t>テキスト文字数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+mn-ea"/>
                        </a:rPr>
                        <a:t>左記参照</a:t>
                      </a:r>
                    </a:p>
                  </a:txBody>
                  <a:tcPr marL="91434" marR="0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643712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掲載面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すべてのページ</a:t>
                      </a:r>
                    </a:p>
                  </a:txBody>
                  <a:tcPr marL="91434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+mn-ea"/>
                        </a:rPr>
                        <a:t>画像ファイル形式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 err="1">
                          <a:latin typeface="游ゴシック"/>
                          <a:ea typeface="+mn-ea"/>
                        </a:rPr>
                        <a:t>png</a:t>
                      </a:r>
                      <a:r>
                        <a:rPr kumimoji="1" lang="en-US" altLang="ja-JP" sz="1000" b="1">
                          <a:latin typeface="游ゴシック"/>
                          <a:ea typeface="+mn-ea"/>
                        </a:rPr>
                        <a:t>/jpg/gif</a:t>
                      </a:r>
                    </a:p>
                  </a:txBody>
                  <a:tcPr marL="91434" marR="0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579796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表示方法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+mn-ea"/>
                        </a:rPr>
                        <a:t>imp</a:t>
                      </a:r>
                      <a:r>
                        <a:rPr kumimoji="1" lang="ja-JP" altLang="en-US" sz="1000" b="1">
                          <a:latin typeface="游ゴシック"/>
                          <a:ea typeface="+mn-ea"/>
                        </a:rPr>
                        <a:t>保証</a:t>
                      </a:r>
                    </a:p>
                  </a:txBody>
                  <a:tcPr marL="91434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画像ファイル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+mn-ea"/>
                        </a:rPr>
                        <a:t>200×200pix</a:t>
                      </a:r>
                    </a:p>
                  </a:txBody>
                  <a:tcPr marL="91434" marR="0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087217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上限枠数</a:t>
                      </a:r>
                      <a:endParaRPr kumimoji="1" lang="ja-JP" altLang="en-US" sz="1000" b="1" spc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latin typeface="游ゴシック"/>
                          <a:ea typeface="+mn-ea"/>
                        </a:rPr>
                        <a:t>上下</a:t>
                      </a:r>
                      <a:r>
                        <a:rPr kumimoji="1" lang="en-US" altLang="ja-JP" sz="1000" b="1" dirty="0">
                          <a:latin typeface="游ゴシック"/>
                          <a:ea typeface="+mn-ea"/>
                        </a:rPr>
                        <a:t>5</a:t>
                      </a:r>
                      <a:r>
                        <a:rPr kumimoji="1" lang="ja-JP" altLang="en-US" sz="1000" b="1" dirty="0">
                          <a:latin typeface="游ゴシック"/>
                          <a:ea typeface="+mn-ea"/>
                        </a:rPr>
                        <a:t>枠</a:t>
                      </a:r>
                      <a:r>
                        <a:rPr kumimoji="1" lang="ja-JP" altLang="en-US" sz="800" b="1" dirty="0">
                          <a:latin typeface="游ゴシック"/>
                          <a:ea typeface="+mn-ea"/>
                        </a:rPr>
                        <a:t>（ローテーション）</a:t>
                      </a:r>
                    </a:p>
                  </a:txBody>
                  <a:tcPr marL="91434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画像</a:t>
                      </a:r>
                      <a:r>
                        <a:rPr kumimoji="1" lang="ja-JP" altLang="en-US" sz="10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ファイル</a:t>
                      </a:r>
                      <a:r>
                        <a:rPr kumimoji="1" lang="ja-JP" alt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容量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+mn-ea"/>
                        </a:rPr>
                        <a:t>150KB</a:t>
                      </a:r>
                      <a:r>
                        <a:rPr kumimoji="1" lang="ja-JP" altLang="en-US" sz="1000" b="1">
                          <a:latin typeface="游ゴシック"/>
                          <a:ea typeface="+mn-ea"/>
                        </a:rPr>
                        <a:t>以内</a:t>
                      </a:r>
                      <a:endParaRPr kumimoji="1" lang="en-US" altLang="ja-JP" sz="1000" b="1">
                        <a:latin typeface="游ゴシック"/>
                        <a:ea typeface="+mn-ea"/>
                      </a:endParaRPr>
                    </a:p>
                  </a:txBody>
                  <a:tcPr marL="91434" marR="0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53983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開始日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任意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原稿本数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+mn-ea"/>
                        </a:rPr>
                        <a:t>4</a:t>
                      </a:r>
                      <a:r>
                        <a:rPr kumimoji="1" lang="ja-JP" altLang="en-US" sz="1000" b="1">
                          <a:latin typeface="游ゴシック"/>
                          <a:ea typeface="+mn-ea"/>
                        </a:rPr>
                        <a:t>原稿まで</a:t>
                      </a:r>
                    </a:p>
                  </a:txBody>
                  <a:tcPr marL="91434" marR="0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666035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開始時間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/>
                          <a:ea typeface="游ゴシック"/>
                          <a:cs typeface="+mn-cs"/>
                        </a:rPr>
                        <a:t>午前</a:t>
                      </a:r>
                      <a:r>
                        <a:rPr kumimoji="1" lang="en-US" altLang="ja-JP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/>
                          <a:ea typeface="游ゴシック"/>
                          <a:cs typeface="+mn-cs"/>
                        </a:rPr>
                        <a:t>0</a:t>
                      </a:r>
                      <a:r>
                        <a:rPr kumimoji="1" lang="ja-JP" alt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/>
                          <a:ea typeface="游ゴシック"/>
                          <a:cs typeface="+mn-cs"/>
                        </a:rPr>
                        <a:t>時</a:t>
                      </a:r>
                      <a:endParaRPr kumimoji="1" lang="zh-TW" altLang="en-US" sz="10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原稿差替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不可</a:t>
                      </a:r>
                    </a:p>
                  </a:txBody>
                  <a:tcPr marL="91434" marR="0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898885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掲載期間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任意</a:t>
                      </a:r>
                      <a:endParaRPr kumimoji="1" lang="ja-JP" altLang="en-US" sz="1000" b="1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リンク先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4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か所まで</a:t>
                      </a:r>
                    </a:p>
                  </a:txBody>
                  <a:tcPr marL="91434" marR="0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022739"/>
                  </a:ext>
                </a:extLst>
              </a:tr>
              <a:tr h="311829">
                <a:tc>
                  <a:txBody>
                    <a:bodyPr/>
                    <a:lstStyle/>
                    <a:p>
                      <a:endParaRPr kumimoji="1" lang="zh-TW" altLang="en-US" sz="900" b="1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b="1">
                        <a:latin typeface="游ゴシック" panose="020B0400000000000000" pitchFamily="50" charset="-128"/>
                        <a:ea typeface="+mn-ea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b="1">
                          <a:latin typeface="游ゴシック"/>
                          <a:ea typeface="游ゴシック"/>
                        </a:rPr>
                        <a:t>申込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期限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7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営業日前</a:t>
                      </a:r>
                    </a:p>
                  </a:txBody>
                  <a:tcPr marL="91434" marR="0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0495281"/>
                  </a:ext>
                </a:extLst>
              </a:tr>
              <a:tr h="311828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kumimoji="1" lang="zh-TW" altLang="en-US" sz="9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0">
                      <a:noFill/>
                    </a:lnL>
                    <a:lnR w="0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kumimoji="1" lang="ja-JP" altLang="en-US" sz="1000" b="1" dirty="0">
                        <a:latin typeface="游ゴシック"/>
                        <a:ea typeface="+mn-ea"/>
                      </a:endParaRPr>
                    </a:p>
                  </a:txBody>
                  <a:tcPr marL="91434" marR="91434" marT="45717" marB="45717" anchor="ctr">
                    <a:lnL w="0">
                      <a:noFill/>
                    </a:lnL>
                    <a:lnR w="0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kumimoji="1" lang="ja-JP" altLang="en-US" sz="9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ja-JP" altLang="en-US" sz="1000" b="1">
                          <a:latin typeface="游ゴシック"/>
                          <a:ea typeface="游ゴシック"/>
                        </a:rPr>
                        <a:t>入稿期限</a:t>
                      </a:r>
                      <a:endParaRPr kumimoji="1" lang="ja-JP" sz="1000"/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altLang="ja-JP" sz="1000" b="1" dirty="0">
                          <a:latin typeface="游ゴシック"/>
                          <a:ea typeface="游ゴシック"/>
                        </a:rPr>
                        <a:t>5</a:t>
                      </a:r>
                      <a:r>
                        <a:rPr lang="ja-JP" altLang="en-US" sz="1000" b="1" dirty="0">
                          <a:latin typeface="游ゴシック"/>
                          <a:ea typeface="游ゴシック"/>
                        </a:rPr>
                        <a:t>営業日前</a:t>
                      </a:r>
                      <a:endParaRPr kumimoji="1" lang="ja-JP" sz="1000" dirty="0"/>
                    </a:p>
                  </a:txBody>
                  <a:tcPr marL="91434" marR="0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029124"/>
                  </a:ext>
                </a:extLst>
              </a:tr>
            </a:tbl>
          </a:graphicData>
        </a:graphic>
      </p:graphicFrame>
      <p:sp>
        <p:nvSpPr>
          <p:cNvPr id="16" name="テキスト プレースホルダー 1">
            <a:extLst>
              <a:ext uri="{FF2B5EF4-FFF2-40B4-BE49-F238E27FC236}">
                <a16:creationId xmlns:a16="http://schemas.microsoft.com/office/drawing/2014/main" id="{A016730B-0D4D-B394-61DE-6B4855969949}"/>
              </a:ext>
            </a:extLst>
          </p:cNvPr>
          <p:cNvSpPr txBox="1">
            <a:spLocks/>
          </p:cNvSpPr>
          <p:nvPr/>
        </p:nvSpPr>
        <p:spPr>
          <a:xfrm>
            <a:off x="6999720" y="6573060"/>
            <a:ext cx="4695983" cy="223587"/>
          </a:xfrm>
          <a:prstGeom prst="rect">
            <a:avLst/>
          </a:prstGeom>
        </p:spPr>
        <p:txBody>
          <a:bodyPr vert="horz" lIns="91434" tIns="45717" rIns="91434" bIns="45717" rtlCol="0" anchor="t" anchorCtr="0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58">
              <a:lnSpc>
                <a:spcPct val="110000"/>
              </a:lnSpc>
              <a:defRPr/>
            </a:pPr>
            <a:r>
              <a:rPr lang="ja-JP" altLang="en-US" sz="900" dirty="0">
                <a:solidFill>
                  <a:prstClr val="black"/>
                </a:solidFill>
                <a:latin typeface="游ゴシック"/>
                <a:ea typeface="游ゴシック"/>
              </a:rPr>
              <a:t>表示価格は税別です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09507BF-3BFE-01B6-5074-4B7BFA270B5F}"/>
              </a:ext>
            </a:extLst>
          </p:cNvPr>
          <p:cNvSpPr txBox="1"/>
          <p:nvPr/>
        </p:nvSpPr>
        <p:spPr>
          <a:xfrm>
            <a:off x="5570045" y="1061060"/>
            <a:ext cx="4464684" cy="353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358" rtl="0">
              <a:defRPr/>
            </a:pPr>
            <a:r>
              <a:rPr kumimoji="1" lang="en-US" altLang="ja-JP" sz="1698" b="1" kern="1200" dirty="0">
                <a:solidFill>
                  <a:srgbClr val="F5296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SP.</a:t>
            </a:r>
            <a:r>
              <a:rPr kumimoji="1" lang="ja-JP" altLang="en-US" sz="1698" b="1" kern="1200" dirty="0">
                <a:solidFill>
                  <a:srgbClr val="F5296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プレミアムインフィード</a:t>
            </a:r>
            <a:r>
              <a:rPr kumimoji="1" lang="ja-JP" altLang="en-US" sz="1600" b="1" kern="1200" dirty="0">
                <a:solidFill>
                  <a:srgbClr val="F5296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（朝デジ限定）</a:t>
            </a:r>
            <a:endParaRPr kumimoji="1" lang="ja-JP" altLang="en-US" sz="1698" b="1" kern="1200" dirty="0">
              <a:solidFill>
                <a:srgbClr val="F5296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2F79E9C5-B261-F6E8-306F-24A539716577}"/>
              </a:ext>
            </a:extLst>
          </p:cNvPr>
          <p:cNvGrpSpPr/>
          <p:nvPr/>
        </p:nvGrpSpPr>
        <p:grpSpPr>
          <a:xfrm>
            <a:off x="666330" y="759899"/>
            <a:ext cx="4754942" cy="5671519"/>
            <a:chOff x="666330" y="794735"/>
            <a:chExt cx="4754942" cy="5671519"/>
          </a:xfrm>
        </p:grpSpPr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D52EC2BF-1169-C0DA-A6F8-52A455D522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8532" b="-14931"/>
            <a:stretch/>
          </p:blipFill>
          <p:spPr>
            <a:xfrm>
              <a:off x="2433458" y="1455987"/>
              <a:ext cx="1277896" cy="448461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C32BB3D8-C704-5941-C2EE-9FF3084218B9}"/>
                </a:ext>
              </a:extLst>
            </p:cNvPr>
            <p:cNvSpPr txBox="1"/>
            <p:nvPr/>
          </p:nvSpPr>
          <p:spPr>
            <a:xfrm>
              <a:off x="2595532" y="819065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>
                <a:defRPr sz="1100" b="1">
                  <a:latin typeface="+mn-ea"/>
                </a:defRPr>
              </a:lvl1pPr>
            </a:lstStyle>
            <a:p>
              <a:pPr marL="0" marR="0" lvl="0" indent="0" algn="ctr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記事ページ</a:t>
              </a:r>
              <a:endPara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8" name="図 37" descr="スクリーンショットの画面&#10;&#10;自動的に生成された説明">
              <a:extLst>
                <a:ext uri="{FF2B5EF4-FFF2-40B4-BE49-F238E27FC236}">
                  <a16:creationId xmlns:a16="http://schemas.microsoft.com/office/drawing/2014/main" id="{56EE09C2-BA6A-5B8F-51D3-00C73A786C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6595"/>
            <a:stretch/>
          </p:blipFill>
          <p:spPr>
            <a:xfrm>
              <a:off x="742654" y="1490839"/>
              <a:ext cx="1283955" cy="4693513"/>
            </a:xfrm>
            <a:prstGeom prst="rect">
              <a:avLst/>
            </a:prstGeom>
            <a:ln w="6350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82A511C7-9F34-8BCE-3194-555EB942D26E}"/>
                </a:ext>
              </a:extLst>
            </p:cNvPr>
            <p:cNvSpPr txBox="1"/>
            <p:nvPr/>
          </p:nvSpPr>
          <p:spPr>
            <a:xfrm>
              <a:off x="820191" y="794735"/>
              <a:ext cx="1107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>
                <a:defRPr sz="1100" b="1">
                  <a:latin typeface="+mn-ea"/>
                </a:defRPr>
              </a:lvl1pPr>
            </a:lstStyle>
            <a:p>
              <a:pPr marL="0" marR="0" lvl="0" indent="0" algn="ctr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トップページ</a:t>
              </a:r>
              <a:endPara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5523CEEC-74D0-5ED3-6BC5-08009C28CF9F}"/>
                </a:ext>
              </a:extLst>
            </p:cNvPr>
            <p:cNvGrpSpPr/>
            <p:nvPr/>
          </p:nvGrpSpPr>
          <p:grpSpPr>
            <a:xfrm>
              <a:off x="666330" y="4175686"/>
              <a:ext cx="1381284" cy="2266238"/>
              <a:chOff x="778035" y="7498172"/>
              <a:chExt cx="2017560" cy="3310157"/>
            </a:xfrm>
          </p:grpSpPr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ADD37659-CBF1-E133-8BD8-346C749201EB}"/>
                  </a:ext>
                </a:extLst>
              </p:cNvPr>
              <p:cNvSpPr/>
              <p:nvPr/>
            </p:nvSpPr>
            <p:spPr>
              <a:xfrm>
                <a:off x="778035" y="7498172"/>
                <a:ext cx="2017560" cy="3310157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rgbClr val="F5296C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55" name="正方形/長方形 54">
                <a:extLst>
                  <a:ext uri="{FF2B5EF4-FFF2-40B4-BE49-F238E27FC236}">
                    <a16:creationId xmlns:a16="http://schemas.microsoft.com/office/drawing/2014/main" id="{1811E37B-CE23-134D-B37A-75864B059A60}"/>
                  </a:ext>
                </a:extLst>
              </p:cNvPr>
              <p:cNvSpPr/>
              <p:nvPr/>
            </p:nvSpPr>
            <p:spPr>
              <a:xfrm>
                <a:off x="828111" y="7596892"/>
                <a:ext cx="1917409" cy="582605"/>
              </a:xfrm>
              <a:prstGeom prst="rect">
                <a:avLst/>
              </a:prstGeom>
              <a:solidFill>
                <a:srgbClr val="F529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プレミアム</a:t>
                </a:r>
                <a:endParaRPr kumimoji="1" lang="en-US" altLang="ja-JP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ctr" defTabSz="9143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インフィード</a:t>
                </a:r>
                <a:endParaRPr kumimoji="1" lang="ja-JP" altLang="en-US" sz="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47959BB1-F988-8CB8-C583-2491AFA14B20}"/>
                  </a:ext>
                </a:extLst>
              </p:cNvPr>
              <p:cNvSpPr/>
              <p:nvPr/>
            </p:nvSpPr>
            <p:spPr>
              <a:xfrm>
                <a:off x="827017" y="8242813"/>
                <a:ext cx="1919597" cy="58260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プレミアム</a:t>
                </a:r>
                <a:endParaRPr kumimoji="1" lang="en-US" altLang="ja-JP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ctr" defTabSz="9143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インフィード</a:t>
                </a:r>
              </a:p>
            </p:txBody>
          </p:sp>
          <p:sp>
            <p:nvSpPr>
              <p:cNvPr id="57" name="正方形/長方形 56">
                <a:extLst>
                  <a:ext uri="{FF2B5EF4-FFF2-40B4-BE49-F238E27FC236}">
                    <a16:creationId xmlns:a16="http://schemas.microsoft.com/office/drawing/2014/main" id="{446FC8B8-A812-96A1-8379-1356809EEFEE}"/>
                  </a:ext>
                </a:extLst>
              </p:cNvPr>
              <p:cNvSpPr/>
              <p:nvPr/>
            </p:nvSpPr>
            <p:spPr>
              <a:xfrm>
                <a:off x="827017" y="8888731"/>
                <a:ext cx="1919597" cy="58260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プレミアム</a:t>
                </a:r>
                <a:endParaRPr kumimoji="1" lang="en-US" altLang="ja-JP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ctr" defTabSz="9143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インフィード</a:t>
                </a:r>
              </a:p>
            </p:txBody>
          </p:sp>
          <p:sp>
            <p:nvSpPr>
              <p:cNvPr id="58" name="正方形/長方形 57">
                <a:extLst>
                  <a:ext uri="{FF2B5EF4-FFF2-40B4-BE49-F238E27FC236}">
                    <a16:creationId xmlns:a16="http://schemas.microsoft.com/office/drawing/2014/main" id="{8865E456-73FF-A09E-B350-D19B133D3EBD}"/>
                  </a:ext>
                </a:extLst>
              </p:cNvPr>
              <p:cNvSpPr/>
              <p:nvPr/>
            </p:nvSpPr>
            <p:spPr>
              <a:xfrm>
                <a:off x="827017" y="9534649"/>
                <a:ext cx="1919597" cy="58260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プレミアム</a:t>
                </a:r>
                <a:endParaRPr kumimoji="1" lang="en-US" altLang="ja-JP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ctr" defTabSz="9143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インフィード</a:t>
                </a:r>
              </a:p>
            </p:txBody>
          </p:sp>
          <p:sp>
            <p:nvSpPr>
              <p:cNvPr id="59" name="正方形/長方形 58">
                <a:extLst>
                  <a:ext uri="{FF2B5EF4-FFF2-40B4-BE49-F238E27FC236}">
                    <a16:creationId xmlns:a16="http://schemas.microsoft.com/office/drawing/2014/main" id="{7F439622-4461-8AC4-6647-9E9881295720}"/>
                  </a:ext>
                </a:extLst>
              </p:cNvPr>
              <p:cNvSpPr/>
              <p:nvPr/>
            </p:nvSpPr>
            <p:spPr>
              <a:xfrm>
                <a:off x="827017" y="10180565"/>
                <a:ext cx="1919597" cy="58260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プレミアム</a:t>
                </a:r>
                <a:endParaRPr kumimoji="1" lang="en-US" altLang="ja-JP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ctr" defTabSz="9143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インフィード</a:t>
                </a:r>
              </a:p>
            </p:txBody>
          </p:sp>
        </p:grp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D4B72669-CAF3-C805-A26C-DDDCFC5E4FFA}"/>
                </a:ext>
              </a:extLst>
            </p:cNvPr>
            <p:cNvSpPr/>
            <p:nvPr/>
          </p:nvSpPr>
          <p:spPr>
            <a:xfrm>
              <a:off x="742654" y="1455987"/>
              <a:ext cx="1312718" cy="42539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5449" tIns="27725" rIns="55449" bIns="27725" rtlCol="0" anchor="ctr"/>
            <a:lstStyle/>
            <a:p>
              <a:pPr marL="0" marR="0" lvl="0" indent="0" algn="ctr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/>
                  <a:ea typeface="游ゴシック"/>
                  <a:cs typeface="+mn-cs"/>
                </a:rPr>
                <a:t>ビルボード</a:t>
              </a:r>
            </a:p>
          </p:txBody>
        </p:sp>
        <p:grpSp>
          <p:nvGrpSpPr>
            <p:cNvPr id="47" name="グループ化 46">
              <a:extLst>
                <a:ext uri="{FF2B5EF4-FFF2-40B4-BE49-F238E27FC236}">
                  <a16:creationId xmlns:a16="http://schemas.microsoft.com/office/drawing/2014/main" id="{54A4F875-2C3B-6FD0-34B4-57F447B1A7A8}"/>
                </a:ext>
              </a:extLst>
            </p:cNvPr>
            <p:cNvGrpSpPr/>
            <p:nvPr/>
          </p:nvGrpSpPr>
          <p:grpSpPr>
            <a:xfrm>
              <a:off x="2360356" y="4200016"/>
              <a:ext cx="1381284" cy="2266238"/>
              <a:chOff x="778035" y="7498172"/>
              <a:chExt cx="2017560" cy="3310157"/>
            </a:xfrm>
          </p:grpSpPr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9C66CA8E-A97F-AEFA-B4C5-D175FE9570E9}"/>
                  </a:ext>
                </a:extLst>
              </p:cNvPr>
              <p:cNvSpPr/>
              <p:nvPr/>
            </p:nvSpPr>
            <p:spPr>
              <a:xfrm>
                <a:off x="778035" y="7498172"/>
                <a:ext cx="2017560" cy="3310157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rgbClr val="F5296C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49" name="正方形/長方形 48">
                <a:extLst>
                  <a:ext uri="{FF2B5EF4-FFF2-40B4-BE49-F238E27FC236}">
                    <a16:creationId xmlns:a16="http://schemas.microsoft.com/office/drawing/2014/main" id="{05CF6284-261B-75E4-8094-0AF394659757}"/>
                  </a:ext>
                </a:extLst>
              </p:cNvPr>
              <p:cNvSpPr/>
              <p:nvPr/>
            </p:nvSpPr>
            <p:spPr>
              <a:xfrm>
                <a:off x="828111" y="7596892"/>
                <a:ext cx="1917409" cy="582605"/>
              </a:xfrm>
              <a:prstGeom prst="rect">
                <a:avLst/>
              </a:prstGeom>
              <a:solidFill>
                <a:srgbClr val="F529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5449" tIns="27725" rIns="55449" bIns="27725" rtlCol="0" anchor="ctr"/>
              <a:lstStyle/>
              <a:p>
                <a:pPr marL="0" marR="0" lvl="0" indent="0" algn="ctr" defTabSz="9143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79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/>
                    <a:ea typeface="游ゴシック"/>
                    <a:cs typeface="+mn-cs"/>
                  </a:rPr>
                  <a:t>プレミアム</a:t>
                </a:r>
                <a:endParaRPr kumimoji="1" lang="en-US" altLang="ja-JP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ctr" defTabSz="9143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インフィード</a:t>
                </a:r>
                <a:endParaRPr kumimoji="1" lang="ja-JP" altLang="en-US" sz="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D556FA7F-791C-FA35-C5B5-261438D32B8F}"/>
                  </a:ext>
                </a:extLst>
              </p:cNvPr>
              <p:cNvSpPr/>
              <p:nvPr/>
            </p:nvSpPr>
            <p:spPr>
              <a:xfrm>
                <a:off x="827017" y="8242813"/>
                <a:ext cx="1919597" cy="58260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プレミアム</a:t>
                </a:r>
                <a:endParaRPr kumimoji="1" lang="en-US" altLang="ja-JP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ctr" defTabSz="9143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インフィード</a:t>
                </a:r>
              </a:p>
            </p:txBody>
          </p:sp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79B59EEF-7775-430A-5B39-0B712C297B75}"/>
                  </a:ext>
                </a:extLst>
              </p:cNvPr>
              <p:cNvSpPr/>
              <p:nvPr/>
            </p:nvSpPr>
            <p:spPr>
              <a:xfrm>
                <a:off x="827017" y="8888731"/>
                <a:ext cx="1919597" cy="58260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プレミアム</a:t>
                </a:r>
                <a:endParaRPr kumimoji="1" lang="en-US" altLang="ja-JP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ctr" defTabSz="9143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インフィード</a:t>
                </a:r>
              </a:p>
            </p:txBody>
          </p:sp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7B7CC3E9-2E05-B095-768A-BA0A8583F3F9}"/>
                  </a:ext>
                </a:extLst>
              </p:cNvPr>
              <p:cNvSpPr/>
              <p:nvPr/>
            </p:nvSpPr>
            <p:spPr>
              <a:xfrm>
                <a:off x="827017" y="9534649"/>
                <a:ext cx="1919597" cy="58260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プレミアム</a:t>
                </a:r>
                <a:endParaRPr kumimoji="1" lang="en-US" altLang="ja-JP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ctr" defTabSz="9143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インフィード</a:t>
                </a:r>
              </a:p>
            </p:txBody>
          </p:sp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BA4E52CC-C197-7051-AA24-E2133E60D967}"/>
                  </a:ext>
                </a:extLst>
              </p:cNvPr>
              <p:cNvSpPr/>
              <p:nvPr/>
            </p:nvSpPr>
            <p:spPr>
              <a:xfrm>
                <a:off x="827017" y="10180565"/>
                <a:ext cx="1919597" cy="58260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プレミアム</a:t>
                </a:r>
                <a:endParaRPr kumimoji="1" lang="en-US" altLang="ja-JP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ctr" defTabSz="9143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インフィード</a:t>
                </a:r>
              </a:p>
            </p:txBody>
          </p:sp>
        </p:grpSp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B65C6FB9-2CFD-41DB-D206-2B53B7B824BF}"/>
                </a:ext>
              </a:extLst>
            </p:cNvPr>
            <p:cNvGrpSpPr/>
            <p:nvPr/>
          </p:nvGrpSpPr>
          <p:grpSpPr>
            <a:xfrm>
              <a:off x="3210056" y="2958045"/>
              <a:ext cx="1790672" cy="464020"/>
              <a:chOff x="3073813" y="4770184"/>
              <a:chExt cx="1903500" cy="493258"/>
            </a:xfrm>
          </p:grpSpPr>
          <p:sp>
            <p:nvSpPr>
              <p:cNvPr id="64" name="正方形/長方形 63">
                <a:extLst>
                  <a:ext uri="{FF2B5EF4-FFF2-40B4-BE49-F238E27FC236}">
                    <a16:creationId xmlns:a16="http://schemas.microsoft.com/office/drawing/2014/main" id="{F09C9EFC-0104-7146-5F77-74500333F6F8}"/>
                  </a:ext>
                </a:extLst>
              </p:cNvPr>
              <p:cNvSpPr/>
              <p:nvPr/>
            </p:nvSpPr>
            <p:spPr>
              <a:xfrm>
                <a:off x="3073813" y="4770184"/>
                <a:ext cx="1903500" cy="49325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5296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5" name="正方形/長方形 64">
                <a:extLst>
                  <a:ext uri="{FF2B5EF4-FFF2-40B4-BE49-F238E27FC236}">
                    <a16:creationId xmlns:a16="http://schemas.microsoft.com/office/drawing/2014/main" id="{158796D0-4DBA-7CE9-FE0B-E25BAC726781}"/>
                  </a:ext>
                </a:extLst>
              </p:cNvPr>
              <p:cNvSpPr/>
              <p:nvPr/>
            </p:nvSpPr>
            <p:spPr>
              <a:xfrm>
                <a:off x="3128873" y="4822704"/>
                <a:ext cx="429026" cy="407267"/>
              </a:xfrm>
              <a:prstGeom prst="rect">
                <a:avLst/>
              </a:prstGeom>
              <a:solidFill>
                <a:srgbClr val="F529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ctr" defTabSz="9143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Yu Gothic" panose="020B0400000000000000" pitchFamily="34" charset="-128"/>
                    <a:ea typeface="Yu Gothic" panose="020B0400000000000000" pitchFamily="34" charset="-128"/>
                    <a:cs typeface="+mn-cs"/>
                  </a:rPr>
                  <a:t>画像</a:t>
                </a:r>
              </a:p>
            </p:txBody>
          </p:sp>
          <p:sp>
            <p:nvSpPr>
              <p:cNvPr id="66" name="正方形/長方形 65">
                <a:extLst>
                  <a:ext uri="{FF2B5EF4-FFF2-40B4-BE49-F238E27FC236}">
                    <a16:creationId xmlns:a16="http://schemas.microsoft.com/office/drawing/2014/main" id="{3DA6F7FC-C62C-855E-3AB4-21FBE4C69DD6}"/>
                  </a:ext>
                </a:extLst>
              </p:cNvPr>
              <p:cNvSpPr/>
              <p:nvPr/>
            </p:nvSpPr>
            <p:spPr>
              <a:xfrm>
                <a:off x="3702594" y="4874692"/>
                <a:ext cx="1127899" cy="12168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ctr" defTabSz="9143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D90541A1-01DE-6154-F7BD-33067E19BC10}"/>
                </a:ext>
              </a:extLst>
            </p:cNvPr>
            <p:cNvSpPr/>
            <p:nvPr/>
          </p:nvSpPr>
          <p:spPr>
            <a:xfrm>
              <a:off x="3801567" y="3232487"/>
              <a:ext cx="1061044" cy="11446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17A9A2CD-F86A-AC3F-E80D-5570B0879654}"/>
                </a:ext>
              </a:extLst>
            </p:cNvPr>
            <p:cNvSpPr/>
            <p:nvPr/>
          </p:nvSpPr>
          <p:spPr>
            <a:xfrm>
              <a:off x="3697302" y="3469964"/>
              <a:ext cx="1723970" cy="4213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58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全角</a:t>
              </a:r>
              <a:r>
                <a:rPr kumimoji="1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26</a:t>
              </a: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文字以内</a:t>
              </a:r>
              <a:endPara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メイリオ" pitchFamily="50" charset="-128"/>
              </a:endParaRPr>
            </a:p>
            <a:p>
              <a:pPr marL="0" marR="0" lvl="0" indent="0" algn="l" defTabSz="914358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※</a:t>
              </a: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自動改行のため、改行指定不可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メイリオ" pitchFamily="50" charset="-128"/>
              </a:endParaRPr>
            </a:p>
          </p:txBody>
        </p:sp>
        <p:cxnSp>
          <p:nvCxnSpPr>
            <p:cNvPr id="67" name="コネクタ: カギ線 66">
              <a:extLst>
                <a:ext uri="{FF2B5EF4-FFF2-40B4-BE49-F238E27FC236}">
                  <a16:creationId xmlns:a16="http://schemas.microsoft.com/office/drawing/2014/main" id="{B917248F-1393-3E0E-DFDC-9749573C1712}"/>
                </a:ext>
              </a:extLst>
            </p:cNvPr>
            <p:cNvCxnSpPr>
              <a:cxnSpLocks/>
              <a:stCxn id="54" idx="0"/>
            </p:cNvCxnSpPr>
            <p:nvPr/>
          </p:nvCxnSpPr>
          <p:spPr>
            <a:xfrm rot="5400000" flipH="1" flipV="1">
              <a:off x="1816825" y="2730203"/>
              <a:ext cx="985631" cy="1905337"/>
            </a:xfrm>
            <a:prstGeom prst="bentConnector2">
              <a:avLst/>
            </a:prstGeom>
            <a:ln w="19050">
              <a:solidFill>
                <a:srgbClr val="F5296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コネクタ: カギ線 67">
              <a:extLst>
                <a:ext uri="{FF2B5EF4-FFF2-40B4-BE49-F238E27FC236}">
                  <a16:creationId xmlns:a16="http://schemas.microsoft.com/office/drawing/2014/main" id="{FD795DA4-180C-C4FB-FA38-A2F5D83702AC}"/>
                </a:ext>
              </a:extLst>
            </p:cNvPr>
            <p:cNvCxnSpPr>
              <a:cxnSpLocks/>
              <a:stCxn id="48" idx="0"/>
            </p:cNvCxnSpPr>
            <p:nvPr/>
          </p:nvCxnSpPr>
          <p:spPr>
            <a:xfrm rot="5400000" flipH="1" flipV="1">
              <a:off x="2651673" y="3589381"/>
              <a:ext cx="1009961" cy="211311"/>
            </a:xfrm>
            <a:prstGeom prst="bentConnector2">
              <a:avLst/>
            </a:prstGeom>
            <a:ln w="19050">
              <a:solidFill>
                <a:srgbClr val="F5296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C401F3AC-72E9-B819-C829-33BF64A4337B}"/>
                </a:ext>
              </a:extLst>
            </p:cNvPr>
            <p:cNvSpPr/>
            <p:nvPr/>
          </p:nvSpPr>
          <p:spPr>
            <a:xfrm>
              <a:off x="2414061" y="1445618"/>
              <a:ext cx="1312718" cy="42539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5449" tIns="27725" rIns="55449" bIns="27725" rtlCol="0" anchor="ctr"/>
            <a:lstStyle/>
            <a:p>
              <a:pPr marL="0" marR="0" lvl="0" indent="0" algn="ctr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/>
                  <a:ea typeface="游ゴシック"/>
                  <a:cs typeface="+mn-cs"/>
                </a:rPr>
                <a:t>ビルボード</a:t>
              </a:r>
            </a:p>
          </p:txBody>
        </p:sp>
        <p:pic>
          <p:nvPicPr>
            <p:cNvPr id="71" name="図 70">
              <a:extLst>
                <a:ext uri="{FF2B5EF4-FFF2-40B4-BE49-F238E27FC236}">
                  <a16:creationId xmlns:a16="http://schemas.microsoft.com/office/drawing/2014/main" id="{19790ECD-19DC-B999-49B9-588301EEB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9718" y="1145090"/>
              <a:ext cx="1277896" cy="278163"/>
            </a:xfrm>
            <a:prstGeom prst="rect">
              <a:avLst/>
            </a:prstGeom>
          </p:spPr>
        </p:pic>
        <p:pic>
          <p:nvPicPr>
            <p:cNvPr id="72" name="図 71">
              <a:extLst>
                <a:ext uri="{FF2B5EF4-FFF2-40B4-BE49-F238E27FC236}">
                  <a16:creationId xmlns:a16="http://schemas.microsoft.com/office/drawing/2014/main" id="{AD444790-F527-4EDB-4326-ED543A417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16955" y="1139411"/>
              <a:ext cx="1277896" cy="2781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9427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D1A9AF-1565-43C0-9EFE-61A70EF8A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58" rtl="0">
              <a:defRPr/>
            </a:pPr>
            <a:fld id="{1AC7605C-FF12-4405-976C-DB6FC46F8E23}" type="slidenum">
              <a:rPr kumimoji="1" lang="ja-JP" altLang="en-US" b="0" kern="1200">
                <a:solidFill>
                  <a:srgbClr val="96968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pPr defTabSz="914358" rtl="0">
                <a:defRPr/>
              </a:pPr>
              <a:t>5</a:t>
            </a:fld>
            <a:endParaRPr kumimoji="1" lang="ja-JP" altLang="en-US" b="0" kern="1200">
              <a:solidFill>
                <a:srgbClr val="96968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4" name="タイトル 103">
            <a:extLst>
              <a:ext uri="{FF2B5EF4-FFF2-40B4-BE49-F238E27FC236}">
                <a16:creationId xmlns:a16="http://schemas.microsoft.com/office/drawing/2014/main" id="{FC8CE705-EEBD-5526-DC3A-84AD125B9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PC. </a:t>
            </a:r>
            <a:r>
              <a:rPr lang="ja-JP" altLang="en-US" dirty="0"/>
              <a:t>記事中レクタングル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3B5BA90-2E37-53FC-AC53-9832784FDBEC}"/>
              </a:ext>
            </a:extLst>
          </p:cNvPr>
          <p:cNvSpPr/>
          <p:nvPr/>
        </p:nvSpPr>
        <p:spPr>
          <a:xfrm>
            <a:off x="5402722" y="965941"/>
            <a:ext cx="6342392" cy="55000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09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2D6C100-090D-0289-7334-FE443DCAD7D7}"/>
              </a:ext>
            </a:extLst>
          </p:cNvPr>
          <p:cNvSpPr txBox="1"/>
          <p:nvPr/>
        </p:nvSpPr>
        <p:spPr>
          <a:xfrm>
            <a:off x="5570045" y="1061060"/>
            <a:ext cx="4104009" cy="353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358" rtl="0">
              <a:defRPr/>
            </a:pPr>
            <a:r>
              <a:rPr kumimoji="1" lang="en-US" altLang="ja-JP" sz="1698" b="1" kern="1200" dirty="0">
                <a:solidFill>
                  <a:srgbClr val="F5296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PC. </a:t>
            </a:r>
            <a:r>
              <a:rPr kumimoji="1" lang="ja-JP" altLang="en-US" sz="1698" b="1" kern="1200" dirty="0">
                <a:solidFill>
                  <a:srgbClr val="F5296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記事中レクタングル</a:t>
            </a:r>
            <a:r>
              <a:rPr kumimoji="1" lang="ja-JP" altLang="en-US" sz="1600" b="1" kern="1200" dirty="0">
                <a:solidFill>
                  <a:srgbClr val="F5296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（朝デジ限定）</a:t>
            </a:r>
            <a:endParaRPr kumimoji="1" lang="ja-JP" altLang="en-US" sz="1698" b="1" kern="1200" dirty="0">
              <a:solidFill>
                <a:srgbClr val="F5296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E907E42-7835-22BA-CDCE-775A0BE04761}"/>
              </a:ext>
            </a:extLst>
          </p:cNvPr>
          <p:cNvCxnSpPr>
            <a:cxnSpLocks/>
          </p:cNvCxnSpPr>
          <p:nvPr/>
        </p:nvCxnSpPr>
        <p:spPr>
          <a:xfrm>
            <a:off x="5642630" y="1380256"/>
            <a:ext cx="586257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5F9BF2A3-43B6-1048-C482-A4815794BCA5}"/>
              </a:ext>
            </a:extLst>
          </p:cNvPr>
          <p:cNvGrpSpPr/>
          <p:nvPr/>
        </p:nvGrpSpPr>
        <p:grpSpPr>
          <a:xfrm>
            <a:off x="8561689" y="5919847"/>
            <a:ext cx="2943518" cy="307777"/>
            <a:chOff x="8662738" y="5807242"/>
            <a:chExt cx="2943725" cy="307799"/>
          </a:xfrm>
        </p:grpSpPr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51123781-113D-487E-4163-28CDA0C3A3F8}"/>
                </a:ext>
              </a:extLst>
            </p:cNvPr>
            <p:cNvCxnSpPr>
              <a:cxnSpLocks/>
            </p:cNvCxnSpPr>
            <p:nvPr/>
          </p:nvCxnSpPr>
          <p:spPr>
            <a:xfrm>
              <a:off x="8734927" y="6087979"/>
              <a:ext cx="2871536" cy="0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50A659FA-EEA2-21C2-4881-2D6279419715}"/>
                </a:ext>
              </a:extLst>
            </p:cNvPr>
            <p:cNvSpPr txBox="1"/>
            <p:nvPr/>
          </p:nvSpPr>
          <p:spPr>
            <a:xfrm>
              <a:off x="8662738" y="5807242"/>
              <a:ext cx="543777" cy="307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358" rtl="0">
                <a:defRPr/>
              </a:pPr>
              <a:r>
                <a:rPr kumimoji="1" lang="ja-JP" altLang="en-US" sz="1400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料金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E10184AF-E10E-2D3F-A837-4571BAB204C8}"/>
                </a:ext>
              </a:extLst>
            </p:cNvPr>
            <p:cNvSpPr txBox="1"/>
            <p:nvPr/>
          </p:nvSpPr>
          <p:spPr>
            <a:xfrm>
              <a:off x="9848971" y="5816254"/>
              <a:ext cx="1135648" cy="2770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58" rtl="0">
                <a:defRPr/>
              </a:pPr>
              <a:r>
                <a:rPr kumimoji="1" lang="en-US" altLang="ja-JP" sz="1200" b="1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0.8</a:t>
              </a:r>
              <a:r>
                <a:rPr kumimoji="1" lang="ja-JP" altLang="en-US" sz="1200" b="1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円</a:t>
              </a:r>
              <a:r>
                <a:rPr kumimoji="1" lang="en-US" altLang="ja-JP" sz="1200" b="1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/imp</a:t>
              </a:r>
            </a:p>
          </p:txBody>
        </p:sp>
      </p:grpSp>
      <p:graphicFrame>
        <p:nvGraphicFramePr>
          <p:cNvPr id="20" name="表 19">
            <a:extLst>
              <a:ext uri="{FF2B5EF4-FFF2-40B4-BE49-F238E27FC236}">
                <a16:creationId xmlns:a16="http://schemas.microsoft.com/office/drawing/2014/main" id="{55B781F4-C6E0-01F2-101A-14DA20FCB5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20324"/>
              </p:ext>
            </p:extLst>
          </p:nvPr>
        </p:nvGraphicFramePr>
        <p:xfrm>
          <a:off x="5650249" y="2141016"/>
          <a:ext cx="5854957" cy="30395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0793">
                  <a:extLst>
                    <a:ext uri="{9D8B030D-6E8A-4147-A177-3AD203B41FA5}">
                      <a16:colId xmlns:a16="http://schemas.microsoft.com/office/drawing/2014/main" val="3635281353"/>
                    </a:ext>
                  </a:extLst>
                </a:gridCol>
                <a:gridCol w="1572781">
                  <a:extLst>
                    <a:ext uri="{9D8B030D-6E8A-4147-A177-3AD203B41FA5}">
                      <a16:colId xmlns:a16="http://schemas.microsoft.com/office/drawing/2014/main" val="2945506986"/>
                    </a:ext>
                  </a:extLst>
                </a:gridCol>
                <a:gridCol w="398798">
                  <a:extLst>
                    <a:ext uri="{9D8B030D-6E8A-4147-A177-3AD203B41FA5}">
                      <a16:colId xmlns:a16="http://schemas.microsoft.com/office/drawing/2014/main" val="1585018708"/>
                    </a:ext>
                  </a:extLst>
                </a:gridCol>
                <a:gridCol w="1280607">
                  <a:extLst>
                    <a:ext uri="{9D8B030D-6E8A-4147-A177-3AD203B41FA5}">
                      <a16:colId xmlns:a16="http://schemas.microsoft.com/office/drawing/2014/main" val="1985968354"/>
                    </a:ext>
                  </a:extLst>
                </a:gridCol>
                <a:gridCol w="1581978">
                  <a:extLst>
                    <a:ext uri="{9D8B030D-6E8A-4147-A177-3AD203B41FA5}">
                      <a16:colId xmlns:a16="http://schemas.microsoft.com/office/drawing/2014/main" val="3125678067"/>
                    </a:ext>
                  </a:extLst>
                </a:gridCol>
              </a:tblGrid>
              <a:tr h="31182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5296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掲載概要</a:t>
                      </a:r>
                    </a:p>
                  </a:txBody>
                  <a:tcPr marL="91434" marR="91434" marT="45717" marB="45717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kumimoji="1" lang="ja-JP" altLang="en-US" sz="900" b="1" dirty="0">
                        <a:solidFill>
                          <a:srgbClr val="F5296C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5296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原稿仕様</a:t>
                      </a:r>
                    </a:p>
                  </a:txBody>
                  <a:tcPr marL="91434" marR="91434" marT="45717" marB="45717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161209195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デバイス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PC</a:t>
                      </a:r>
                      <a:endParaRPr kumimoji="1" lang="ja-JP" altLang="en-US" sz="10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画像ファイル形式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 err="1">
                          <a:latin typeface="游ゴシック"/>
                          <a:ea typeface="游ゴシック"/>
                        </a:rPr>
                        <a:t>png</a:t>
                      </a:r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/jpg/gif</a:t>
                      </a:r>
                    </a:p>
                  </a:txBody>
                  <a:tcPr marL="215985" marR="0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643712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掲載面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記事ページ</a:t>
                      </a:r>
                    </a:p>
                  </a:txBody>
                  <a:tcPr marL="91434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画像サイズ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300×250pix</a:t>
                      </a:r>
                    </a:p>
                  </a:txBody>
                  <a:tcPr marL="215985" marR="0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579796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表示方法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ローテーション</a:t>
                      </a:r>
                      <a:endParaRPr kumimoji="1" lang="zh-TW" altLang="en-US" sz="1000" b="1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画像ファイル容量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 dirty="0">
                          <a:latin typeface="游ゴシック"/>
                          <a:ea typeface="游ゴシック"/>
                        </a:rPr>
                        <a:t>300KB</a:t>
                      </a:r>
                      <a:r>
                        <a:rPr kumimoji="1" lang="ja-JP" altLang="en-US" sz="1000" b="1" dirty="0">
                          <a:latin typeface="游ゴシック"/>
                          <a:ea typeface="游ゴシック"/>
                        </a:rPr>
                        <a:t>以内</a:t>
                      </a:r>
                    </a:p>
                  </a:txBody>
                  <a:tcPr marL="215985" marR="0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087217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開始日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任意</a:t>
                      </a:r>
                    </a:p>
                  </a:txBody>
                  <a:tcPr marL="91434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原稿本数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 dirty="0">
                          <a:latin typeface="游ゴシック"/>
                          <a:ea typeface="游ゴシック"/>
                        </a:rPr>
                        <a:t>4</a:t>
                      </a:r>
                      <a:r>
                        <a:rPr kumimoji="1" lang="ja-JP" altLang="en-US" sz="1000" b="1" dirty="0">
                          <a:latin typeface="游ゴシック"/>
                          <a:ea typeface="游ゴシック"/>
                        </a:rPr>
                        <a:t>原稿まで</a:t>
                      </a:r>
                    </a:p>
                  </a:txBody>
                  <a:tcPr marL="215985" marR="0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53983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開始時間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/>
                          <a:ea typeface="游ゴシック"/>
                          <a:cs typeface="+mn-cs"/>
                        </a:rPr>
                        <a:t>午前</a:t>
                      </a:r>
                      <a:r>
                        <a:rPr kumimoji="1" lang="en-US" altLang="ja-JP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/>
                          <a:ea typeface="游ゴシック"/>
                          <a:cs typeface="+mn-cs"/>
                        </a:rPr>
                        <a:t>0</a:t>
                      </a: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/>
                          <a:ea typeface="游ゴシック"/>
                          <a:cs typeface="+mn-cs"/>
                        </a:rPr>
                        <a:t>時</a:t>
                      </a:r>
                      <a:endParaRPr kumimoji="1" lang="zh-TW" altLang="en-US" sz="1000" b="1" dirty="0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原稿差替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不可</a:t>
                      </a:r>
                    </a:p>
                  </a:txBody>
                  <a:tcPr marL="215985" marR="0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666035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掲載期間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任意</a:t>
                      </a:r>
                      <a:endParaRPr kumimoji="1" lang="ja-JP" altLang="en-US" sz="1000" b="1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リンク先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 dirty="0">
                          <a:latin typeface="游ゴシック"/>
                          <a:ea typeface="游ゴシック"/>
                        </a:rPr>
                        <a:t>4</a:t>
                      </a:r>
                      <a:r>
                        <a:rPr kumimoji="1" lang="ja-JP" altLang="en-US" sz="1000" b="1" dirty="0">
                          <a:latin typeface="游ゴシック"/>
                          <a:ea typeface="游ゴシック"/>
                        </a:rPr>
                        <a:t>か所まで</a:t>
                      </a:r>
                    </a:p>
                  </a:txBody>
                  <a:tcPr marL="215985" marR="0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898885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b="1">
                          <a:latin typeface="游ゴシック"/>
                          <a:ea typeface="游ゴシック"/>
                        </a:rPr>
                        <a:t>申込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期限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 dirty="0">
                          <a:latin typeface="游ゴシック"/>
                          <a:ea typeface="游ゴシック"/>
                        </a:rPr>
                        <a:t>7</a:t>
                      </a:r>
                      <a:r>
                        <a:rPr kumimoji="1" lang="ja-JP" altLang="en-US" sz="1000" b="1" dirty="0">
                          <a:latin typeface="游ゴシック"/>
                          <a:ea typeface="游ゴシック"/>
                        </a:rPr>
                        <a:t>営業日前</a:t>
                      </a:r>
                    </a:p>
                  </a:txBody>
                  <a:tcPr marL="215985" marR="0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022739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kumimoji="1" lang="ja-JP" altLang="en-US" sz="9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kumimoji="1" lang="ja-JP" altLang="en-US" sz="10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kumimoji="1" lang="ja-JP" altLang="en-US" sz="9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ja-JP" altLang="en-US" sz="1000" b="1">
                          <a:latin typeface="游ゴシック"/>
                          <a:ea typeface="游ゴシック"/>
                        </a:rPr>
                        <a:t>入稿期限</a:t>
                      </a:r>
                      <a:endParaRPr kumimoji="1" lang="ja-JP" sz="1000"/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altLang="ja-JP" sz="1000" b="1" dirty="0">
                          <a:latin typeface="游ゴシック"/>
                          <a:ea typeface="游ゴシック"/>
                        </a:rPr>
                        <a:t>5</a:t>
                      </a:r>
                      <a:r>
                        <a:rPr lang="ja-JP" altLang="en-US" sz="1000" b="1" dirty="0">
                          <a:latin typeface="游ゴシック"/>
                          <a:ea typeface="游ゴシック"/>
                        </a:rPr>
                        <a:t>営業日まで</a:t>
                      </a:r>
                      <a:endParaRPr kumimoji="1" lang="ja-JP" sz="1000" dirty="0"/>
                    </a:p>
                  </a:txBody>
                  <a:tcPr marL="215985" marR="0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244629"/>
                  </a:ext>
                </a:extLst>
              </a:tr>
              <a:tr h="311829"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b="1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35998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0495281"/>
                  </a:ext>
                </a:extLst>
              </a:tr>
            </a:tbl>
          </a:graphicData>
        </a:graphic>
      </p:graphicFrame>
      <p:sp>
        <p:nvSpPr>
          <p:cNvPr id="21" name="テキスト プレースホルダー 1">
            <a:extLst>
              <a:ext uri="{FF2B5EF4-FFF2-40B4-BE49-F238E27FC236}">
                <a16:creationId xmlns:a16="http://schemas.microsoft.com/office/drawing/2014/main" id="{8C61843B-FBCD-2586-9D3E-4560A952354C}"/>
              </a:ext>
            </a:extLst>
          </p:cNvPr>
          <p:cNvSpPr txBox="1">
            <a:spLocks/>
          </p:cNvSpPr>
          <p:nvPr/>
        </p:nvSpPr>
        <p:spPr>
          <a:xfrm>
            <a:off x="5602126" y="1427507"/>
            <a:ext cx="5982511" cy="485877"/>
          </a:xfrm>
          <a:prstGeom prst="rect">
            <a:avLst/>
          </a:prstGeom>
        </p:spPr>
        <p:txBody>
          <a:bodyPr vert="horz" lIns="91434" tIns="45717" rIns="91434" bIns="45717" rtlCol="0" anchor="t" anchorCtr="0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8">
              <a:lnSpc>
                <a:spcPct val="110000"/>
              </a:lnSpc>
              <a:defRPr/>
            </a:pPr>
            <a:r>
              <a:rPr lang="en-US" altLang="ja-JP" sz="105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PC</a:t>
            </a:r>
            <a:r>
              <a:rPr lang="ja-JP" altLang="en-US" sz="105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サイトの記事ページの記事中レクタングルに掲出されるメニューです。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91C1232-DABF-BA20-0CB3-D2FBAD801AD6}"/>
              </a:ext>
            </a:extLst>
          </p:cNvPr>
          <p:cNvSpPr txBox="1"/>
          <p:nvPr/>
        </p:nvSpPr>
        <p:spPr>
          <a:xfrm>
            <a:off x="5537899" y="4926448"/>
            <a:ext cx="3295659" cy="885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700" kern="1200" dirty="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一部掲載できないページもあります。</a:t>
            </a: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700" kern="1200" dirty="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臨時ニュースが入ってきた際には掲載を一時的に止める場合があります。</a:t>
            </a:r>
            <a:endParaRPr kumimoji="1" lang="en-US" altLang="ja-JP" sz="700" kern="1200" dirty="0">
              <a:solidFill>
                <a:srgbClr val="78787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700" kern="1200" dirty="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複数原稿で実施する場合は、「最適化配信」か「均等配信」かのどちらかのローテーション配信ができます。</a:t>
            </a:r>
            <a:endParaRPr kumimoji="1" lang="en-US" altLang="ja-JP" sz="700" kern="1200" dirty="0">
              <a:solidFill>
                <a:srgbClr val="78787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700" kern="1200" dirty="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最低出稿金額</a:t>
            </a:r>
            <a:r>
              <a:rPr kumimoji="1" lang="en-US" altLang="ja-JP" sz="700" kern="1200" dirty="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50</a:t>
            </a:r>
            <a:r>
              <a:rPr kumimoji="1" lang="ja-JP" altLang="en-US" sz="700" kern="1200" dirty="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万円～のご実施となります。</a:t>
            </a:r>
          </a:p>
        </p:txBody>
      </p:sp>
      <p:sp>
        <p:nvSpPr>
          <p:cNvPr id="5" name="テキスト プレースホルダー 1">
            <a:extLst>
              <a:ext uri="{FF2B5EF4-FFF2-40B4-BE49-F238E27FC236}">
                <a16:creationId xmlns:a16="http://schemas.microsoft.com/office/drawing/2014/main" id="{94442A47-9560-F487-E44F-EA0E7EF73244}"/>
              </a:ext>
            </a:extLst>
          </p:cNvPr>
          <p:cNvSpPr txBox="1">
            <a:spLocks/>
          </p:cNvSpPr>
          <p:nvPr/>
        </p:nvSpPr>
        <p:spPr>
          <a:xfrm>
            <a:off x="6999720" y="6573060"/>
            <a:ext cx="4695983" cy="223587"/>
          </a:xfrm>
          <a:prstGeom prst="rect">
            <a:avLst/>
          </a:prstGeom>
        </p:spPr>
        <p:txBody>
          <a:bodyPr vert="horz" lIns="91434" tIns="45717" rIns="91434" bIns="45717" rtlCol="0" anchor="t" anchorCtr="0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58">
              <a:lnSpc>
                <a:spcPct val="110000"/>
              </a:lnSpc>
              <a:defRPr/>
            </a:pPr>
            <a:r>
              <a:rPr lang="ja-JP" altLang="en-US" sz="900" dirty="0">
                <a:solidFill>
                  <a:prstClr val="black"/>
                </a:solidFill>
                <a:latin typeface="游ゴシック"/>
                <a:ea typeface="游ゴシック"/>
              </a:rPr>
              <a:t>表示価格は税別です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C7F0D2E3-BE11-3591-FAB7-80A05DB5C88E}"/>
              </a:ext>
            </a:extLst>
          </p:cNvPr>
          <p:cNvGrpSpPr/>
          <p:nvPr/>
        </p:nvGrpSpPr>
        <p:grpSpPr>
          <a:xfrm>
            <a:off x="725692" y="676847"/>
            <a:ext cx="4413828" cy="5789105"/>
            <a:chOff x="725692" y="676846"/>
            <a:chExt cx="4413828" cy="5802675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E5996093-C7C9-E371-0E93-396882ED329E}"/>
                </a:ext>
              </a:extLst>
            </p:cNvPr>
            <p:cNvSpPr txBox="1"/>
            <p:nvPr/>
          </p:nvSpPr>
          <p:spPr>
            <a:xfrm>
              <a:off x="1402080" y="676846"/>
              <a:ext cx="3145904" cy="278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>
                <a:defRPr sz="1100" b="1">
                  <a:latin typeface="+mn-ea"/>
                </a:defRPr>
              </a:lvl1pPr>
            </a:lstStyle>
            <a:p>
              <a:pPr algn="ctr" defTabSz="914358" rtl="0">
                <a:defRPr/>
              </a:pPr>
              <a:r>
                <a:rPr kumimoji="1" lang="en-US" altLang="ja-JP" sz="1200" kern="1200" dirty="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PC</a:t>
              </a:r>
              <a:r>
                <a:rPr kumimoji="1" lang="ja-JP" altLang="en-US" sz="1200" kern="1200" dirty="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サイト（記事ページ）</a:t>
              </a: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F1B54070-A9AF-DC68-C0EF-1B81979254EE}"/>
                </a:ext>
              </a:extLst>
            </p:cNvPr>
            <p:cNvSpPr/>
            <p:nvPr/>
          </p:nvSpPr>
          <p:spPr>
            <a:xfrm>
              <a:off x="725692" y="952934"/>
              <a:ext cx="4413828" cy="552658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 rtl="0">
                <a:defRPr/>
              </a:pPr>
              <a:endParaRPr kumimoji="1" lang="ja-JP" altLang="en-US" kern="1200" dirty="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26" name="図 25" descr="パソコンのスクリーンショット&#10;&#10;自動的に生成された説明">
              <a:extLst>
                <a:ext uri="{FF2B5EF4-FFF2-40B4-BE49-F238E27FC236}">
                  <a16:creationId xmlns:a16="http://schemas.microsoft.com/office/drawing/2014/main" id="{78E3C380-4061-4721-B656-F827E56568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3702" y="1436739"/>
              <a:ext cx="3891997" cy="4889564"/>
            </a:xfrm>
            <a:prstGeom prst="rect">
              <a:avLst/>
            </a:prstGeom>
            <a:ln w="3175">
              <a:noFill/>
            </a:ln>
            <a:effectLst/>
          </p:spPr>
        </p:pic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FD9FE342-8EA3-93B0-6550-065E5899AA64}"/>
                </a:ext>
              </a:extLst>
            </p:cNvPr>
            <p:cNvSpPr/>
            <p:nvPr/>
          </p:nvSpPr>
          <p:spPr>
            <a:xfrm>
              <a:off x="1067531" y="3609968"/>
              <a:ext cx="1049243" cy="948556"/>
            </a:xfrm>
            <a:prstGeom prst="rect">
              <a:avLst/>
            </a:prstGeom>
            <a:solidFill>
              <a:srgbClr val="F529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35998" bIns="35998" rtlCol="0" anchor="ctr"/>
            <a:lstStyle/>
            <a:p>
              <a:pPr algn="ctr" defTabSz="914358" rtl="0">
                <a:defRPr/>
              </a:pPr>
              <a:r>
                <a:rPr kumimoji="1" lang="ja-JP" altLang="en-US" sz="1100" b="1" kern="1200" spc="-15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レクタングル</a:t>
              </a:r>
            </a:p>
          </p:txBody>
        </p: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7154A9AA-77D0-A4E8-996B-6375D4B1D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7531" y="1047127"/>
              <a:ext cx="3543975" cy="293990"/>
            </a:xfrm>
            <a:prstGeom prst="rect">
              <a:avLst/>
            </a:prstGeom>
          </p:spPr>
        </p:pic>
      </p:grp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C239943-FF9E-CD29-F3EB-AC2CFB97D8A6}"/>
              </a:ext>
            </a:extLst>
          </p:cNvPr>
          <p:cNvSpPr/>
          <p:nvPr/>
        </p:nvSpPr>
        <p:spPr>
          <a:xfrm>
            <a:off x="3548084" y="2450506"/>
            <a:ext cx="1098610" cy="23550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8" rtl="0">
              <a:defRPr/>
            </a:pPr>
            <a:endParaRPr kumimoji="1" lang="ja-JP" altLang="en-US" sz="800" b="1" kern="1200" dirty="0">
              <a:solidFill>
                <a:prstClr val="whit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5682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D1A9AF-1565-43C0-9EFE-61A70EF8A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58" rtl="0">
              <a:defRPr/>
            </a:pPr>
            <a:fld id="{1AC7605C-FF12-4405-976C-DB6FC46F8E23}" type="slidenum">
              <a:rPr kumimoji="1" lang="ja-JP" altLang="en-US" b="0" kern="1200">
                <a:solidFill>
                  <a:srgbClr val="96968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pPr defTabSz="914358" rtl="0">
                <a:defRPr/>
              </a:pPr>
              <a:t>6</a:t>
            </a:fld>
            <a:endParaRPr kumimoji="1" lang="ja-JP" altLang="en-US" b="0" kern="1200">
              <a:solidFill>
                <a:srgbClr val="96968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タイトル 7">
            <a:extLst>
              <a:ext uri="{FF2B5EF4-FFF2-40B4-BE49-F238E27FC236}">
                <a16:creationId xmlns:a16="http://schemas.microsoft.com/office/drawing/2014/main" id="{AA8D9F8E-2386-94B5-340E-87CC99A16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PC.</a:t>
            </a:r>
            <a:r>
              <a:rPr lang="ja-JP" altLang="en-US"/>
              <a:t> </a:t>
            </a:r>
            <a:r>
              <a:rPr lang="zh-TW" altLang="en-US"/>
              <a:t>記事上動画広告</a:t>
            </a:r>
            <a:endParaRPr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865D9F6-E236-28A0-072F-122D38F30D1F}"/>
              </a:ext>
            </a:extLst>
          </p:cNvPr>
          <p:cNvSpPr/>
          <p:nvPr/>
        </p:nvSpPr>
        <p:spPr>
          <a:xfrm>
            <a:off x="5402722" y="965941"/>
            <a:ext cx="6342392" cy="55000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09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5E1902-59D3-1D30-A820-057E7FA61802}"/>
              </a:ext>
            </a:extLst>
          </p:cNvPr>
          <p:cNvSpPr txBox="1"/>
          <p:nvPr/>
        </p:nvSpPr>
        <p:spPr>
          <a:xfrm>
            <a:off x="5570045" y="1061060"/>
            <a:ext cx="3667992" cy="353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358" rtl="0">
              <a:defRPr/>
            </a:pPr>
            <a:r>
              <a:rPr kumimoji="1" lang="en-US" altLang="ja-JP" sz="1698" b="1" kern="1200" dirty="0">
                <a:solidFill>
                  <a:srgbClr val="F5296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PC. </a:t>
            </a:r>
            <a:r>
              <a:rPr kumimoji="1" lang="zh-TW" altLang="en-US" sz="1698" b="1" kern="1200" dirty="0">
                <a:solidFill>
                  <a:srgbClr val="F5296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記事上動画広告</a:t>
            </a:r>
            <a:r>
              <a:rPr kumimoji="1" lang="ja-JP" altLang="en-US" sz="1600" b="1" kern="1200" dirty="0">
                <a:solidFill>
                  <a:srgbClr val="F5296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（朝デジ限定）</a:t>
            </a:r>
            <a:endParaRPr kumimoji="1" lang="zh-TW" altLang="en-US" sz="1698" b="1" kern="1200" dirty="0">
              <a:solidFill>
                <a:srgbClr val="F5296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54F3F2E5-B60F-41D0-7C81-444D3FA5C33D}"/>
              </a:ext>
            </a:extLst>
          </p:cNvPr>
          <p:cNvCxnSpPr>
            <a:cxnSpLocks/>
          </p:cNvCxnSpPr>
          <p:nvPr/>
        </p:nvCxnSpPr>
        <p:spPr>
          <a:xfrm>
            <a:off x="5642630" y="1380256"/>
            <a:ext cx="586257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CDFC3A7-FCBD-5454-3DED-5455A374486A}"/>
              </a:ext>
            </a:extLst>
          </p:cNvPr>
          <p:cNvGrpSpPr/>
          <p:nvPr/>
        </p:nvGrpSpPr>
        <p:grpSpPr>
          <a:xfrm>
            <a:off x="8561689" y="5919847"/>
            <a:ext cx="2943518" cy="307777"/>
            <a:chOff x="8662738" y="5807242"/>
            <a:chExt cx="2943725" cy="307799"/>
          </a:xfrm>
        </p:grpSpPr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DEB89EC8-5A73-479B-B788-F27333A24E53}"/>
                </a:ext>
              </a:extLst>
            </p:cNvPr>
            <p:cNvCxnSpPr>
              <a:cxnSpLocks/>
            </p:cNvCxnSpPr>
            <p:nvPr/>
          </p:nvCxnSpPr>
          <p:spPr>
            <a:xfrm>
              <a:off x="8734927" y="6087979"/>
              <a:ext cx="2871536" cy="0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23ECF8F1-975B-4FFD-749D-5EF6AE777A2D}"/>
                </a:ext>
              </a:extLst>
            </p:cNvPr>
            <p:cNvSpPr txBox="1"/>
            <p:nvPr/>
          </p:nvSpPr>
          <p:spPr>
            <a:xfrm>
              <a:off x="8662738" y="5807242"/>
              <a:ext cx="543777" cy="307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358" rtl="0">
                <a:defRPr/>
              </a:pPr>
              <a:r>
                <a:rPr kumimoji="1" lang="ja-JP" altLang="en-US" sz="1400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料金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524105FA-E539-35B5-26C9-DB13E9C9C4E0}"/>
                </a:ext>
              </a:extLst>
            </p:cNvPr>
            <p:cNvSpPr txBox="1"/>
            <p:nvPr/>
          </p:nvSpPr>
          <p:spPr>
            <a:xfrm>
              <a:off x="9134416" y="5816254"/>
              <a:ext cx="2203390" cy="2770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58" rtl="0">
                <a:defRPr/>
              </a:pPr>
              <a:r>
                <a:rPr kumimoji="1" lang="ja-JP" altLang="en-US" sz="1200" b="1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５円</a:t>
              </a:r>
              <a:r>
                <a:rPr kumimoji="1" lang="en-US" altLang="ja-JP" sz="1200" b="1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/imp</a:t>
              </a:r>
            </a:p>
          </p:txBody>
        </p:sp>
      </p:grp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8E1FEAFA-9C36-4FE9-AC98-8FD4056F5E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705349"/>
              </p:ext>
            </p:extLst>
          </p:nvPr>
        </p:nvGraphicFramePr>
        <p:xfrm>
          <a:off x="5650249" y="2141016"/>
          <a:ext cx="5934388" cy="31436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0517">
                  <a:extLst>
                    <a:ext uri="{9D8B030D-6E8A-4147-A177-3AD203B41FA5}">
                      <a16:colId xmlns:a16="http://schemas.microsoft.com/office/drawing/2014/main" val="3635281353"/>
                    </a:ext>
                  </a:extLst>
                </a:gridCol>
                <a:gridCol w="1608243">
                  <a:extLst>
                    <a:ext uri="{9D8B030D-6E8A-4147-A177-3AD203B41FA5}">
                      <a16:colId xmlns:a16="http://schemas.microsoft.com/office/drawing/2014/main" val="2945506986"/>
                    </a:ext>
                  </a:extLst>
                </a:gridCol>
                <a:gridCol w="404208">
                  <a:extLst>
                    <a:ext uri="{9D8B030D-6E8A-4147-A177-3AD203B41FA5}">
                      <a16:colId xmlns:a16="http://schemas.microsoft.com/office/drawing/2014/main" val="1585018708"/>
                    </a:ext>
                  </a:extLst>
                </a:gridCol>
                <a:gridCol w="1383134">
                  <a:extLst>
                    <a:ext uri="{9D8B030D-6E8A-4147-A177-3AD203B41FA5}">
                      <a16:colId xmlns:a16="http://schemas.microsoft.com/office/drawing/2014/main" val="1985968354"/>
                    </a:ext>
                  </a:extLst>
                </a:gridCol>
                <a:gridCol w="1518286">
                  <a:extLst>
                    <a:ext uri="{9D8B030D-6E8A-4147-A177-3AD203B41FA5}">
                      <a16:colId xmlns:a16="http://schemas.microsoft.com/office/drawing/2014/main" val="3125678067"/>
                    </a:ext>
                  </a:extLst>
                </a:gridCol>
              </a:tblGrid>
              <a:tr h="31182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5296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掲載概要</a:t>
                      </a:r>
                    </a:p>
                  </a:txBody>
                  <a:tcPr marL="91434" marR="91434" marT="45717" marB="45717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solidFill>
                          <a:srgbClr val="F5296C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5296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原稿仕様</a:t>
                      </a:r>
                    </a:p>
                  </a:txBody>
                  <a:tcPr marL="91434" marR="91434" marT="45717" marB="45717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161209195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デバイス</a:t>
                      </a:r>
                    </a:p>
                  </a:txBody>
                  <a:tcPr marL="91434" marR="0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PC</a:t>
                      </a:r>
                      <a:endParaRPr kumimoji="1" lang="ja-JP" altLang="en-US" sz="10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動画ファイル形式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MP4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推奨</a:t>
                      </a:r>
                    </a:p>
                  </a:txBody>
                  <a:tcPr marL="91434" marR="0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643712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掲載面</a:t>
                      </a:r>
                    </a:p>
                  </a:txBody>
                  <a:tcPr marL="91434" marR="0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記事ページ</a:t>
                      </a:r>
                    </a:p>
                  </a:txBody>
                  <a:tcPr marL="91434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動画サイズ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W16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：</a:t>
                      </a:r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H9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　</a:t>
                      </a:r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640×360pix</a:t>
                      </a:r>
                    </a:p>
                  </a:txBody>
                  <a:tcPr marL="91434" marR="0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579796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表示方法</a:t>
                      </a:r>
                    </a:p>
                  </a:txBody>
                  <a:tcPr marL="91434" marR="0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ローテーション</a:t>
                      </a:r>
                      <a:endParaRPr kumimoji="1" lang="zh-TW" altLang="en-US" sz="10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動画ファイル容量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3.5MB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以内</a:t>
                      </a:r>
                    </a:p>
                  </a:txBody>
                  <a:tcPr marL="91434" marR="0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087217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1000" b="1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フリークエンシー</a:t>
                      </a:r>
                      <a:endParaRPr kumimoji="1" lang="ja-JP" altLang="en-US" sz="1000" b="1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0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2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回</a:t>
                      </a:r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/UB</a:t>
                      </a:r>
                    </a:p>
                  </a:txBody>
                  <a:tcPr marL="91434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秒数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 dirty="0">
                          <a:latin typeface="游ゴシック"/>
                          <a:ea typeface="游ゴシック"/>
                        </a:rPr>
                        <a:t>15</a:t>
                      </a:r>
                      <a:r>
                        <a:rPr kumimoji="1" lang="ja-JP" altLang="en-US" sz="1000" b="1" dirty="0">
                          <a:latin typeface="游ゴシック"/>
                          <a:ea typeface="游ゴシック"/>
                        </a:rPr>
                        <a:t>秒以下推奨</a:t>
                      </a:r>
                      <a:r>
                        <a:rPr kumimoji="1" lang="ja-JP" altLang="en-US" sz="800" b="1" dirty="0">
                          <a:latin typeface="游ゴシック"/>
                          <a:ea typeface="游ゴシック"/>
                        </a:rPr>
                        <a:t>（</a:t>
                      </a:r>
                      <a:r>
                        <a:rPr kumimoji="1" lang="en-US" altLang="ja-JP" sz="800" b="1" dirty="0">
                          <a:latin typeface="游ゴシック"/>
                          <a:ea typeface="游ゴシック"/>
                        </a:rPr>
                        <a:t>60</a:t>
                      </a:r>
                      <a:r>
                        <a:rPr kumimoji="1" lang="ja-JP" altLang="en-US" sz="800" b="1" dirty="0">
                          <a:latin typeface="游ゴシック"/>
                          <a:ea typeface="游ゴシック"/>
                        </a:rPr>
                        <a:t>秒まで）</a:t>
                      </a:r>
                      <a:endParaRPr kumimoji="1" lang="ja-JP" altLang="en-US" sz="1000" b="1" dirty="0">
                        <a:latin typeface="游ゴシック"/>
                        <a:ea typeface="游ゴシック"/>
                      </a:endParaRPr>
                    </a:p>
                  </a:txBody>
                  <a:tcPr marL="91434" marR="0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53983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開始日</a:t>
                      </a:r>
                    </a:p>
                  </a:txBody>
                  <a:tcPr marL="91434" marR="0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任意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原稿本数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1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原稿まで</a:t>
                      </a:r>
                    </a:p>
                  </a:txBody>
                  <a:tcPr marL="91434" marR="0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666035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開始時間</a:t>
                      </a:r>
                    </a:p>
                  </a:txBody>
                  <a:tcPr marL="91434" marR="0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営業時間</a:t>
                      </a:r>
                      <a:endParaRPr kumimoji="1" lang="zh-TW" altLang="en-US" sz="10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原稿差替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不可</a:t>
                      </a:r>
                    </a:p>
                  </a:txBody>
                  <a:tcPr marL="91434" marR="0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898885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掲載期間</a:t>
                      </a:r>
                    </a:p>
                  </a:txBody>
                  <a:tcPr marL="91434" marR="0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任意</a:t>
                      </a:r>
                      <a:endParaRPr kumimoji="1" lang="ja-JP" altLang="en-US" sz="1000" b="1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リンク先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1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か所まで</a:t>
                      </a:r>
                    </a:p>
                  </a:txBody>
                  <a:tcPr marL="91434" marR="0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022739"/>
                  </a:ext>
                </a:extLst>
              </a:tr>
              <a:tr h="311829"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b="1">
                          <a:latin typeface="游ゴシック"/>
                          <a:ea typeface="游ゴシック"/>
                        </a:rPr>
                        <a:t>申込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期限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16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営業日前</a:t>
                      </a:r>
                    </a:p>
                  </a:txBody>
                  <a:tcPr marL="91434" marR="0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0495281"/>
                  </a:ext>
                </a:extLst>
              </a:tr>
              <a:tr h="311828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kumimoji="1" lang="ja-JP" altLang="en-US" sz="9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kumimoji="1" lang="ja-JP" altLang="en-US" sz="10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kumimoji="1" lang="ja-JP" altLang="en-US" sz="9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ja-JP" altLang="en-US" sz="1000" b="1">
                          <a:latin typeface="游ゴシック"/>
                          <a:ea typeface="游ゴシック"/>
                        </a:rPr>
                        <a:t>入稿期限</a:t>
                      </a:r>
                      <a:endParaRPr kumimoji="1" lang="ja-JP" sz="1000"/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altLang="ja-JP" sz="1000" b="1" dirty="0">
                          <a:latin typeface="游ゴシック"/>
                          <a:ea typeface="游ゴシック"/>
                        </a:rPr>
                        <a:t>12</a:t>
                      </a:r>
                      <a:r>
                        <a:rPr lang="ja-JP" altLang="en-US" sz="1000" b="1" dirty="0">
                          <a:latin typeface="游ゴシック"/>
                          <a:ea typeface="游ゴシック"/>
                        </a:rPr>
                        <a:t>営業日前</a:t>
                      </a:r>
                      <a:endParaRPr kumimoji="1" lang="ja-JP" sz="1000" dirty="0"/>
                    </a:p>
                  </a:txBody>
                  <a:tcPr marL="91434" marR="0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497585"/>
                  </a:ext>
                </a:extLst>
              </a:tr>
            </a:tbl>
          </a:graphicData>
        </a:graphic>
      </p:graphicFrame>
      <p:sp>
        <p:nvSpPr>
          <p:cNvPr id="13" name="テキスト プレースホルダー 1">
            <a:extLst>
              <a:ext uri="{FF2B5EF4-FFF2-40B4-BE49-F238E27FC236}">
                <a16:creationId xmlns:a16="http://schemas.microsoft.com/office/drawing/2014/main" id="{A5F9A278-F0A9-C0C6-6042-9DEAED5D06D6}"/>
              </a:ext>
            </a:extLst>
          </p:cNvPr>
          <p:cNvSpPr txBox="1">
            <a:spLocks/>
          </p:cNvSpPr>
          <p:nvPr/>
        </p:nvSpPr>
        <p:spPr>
          <a:xfrm>
            <a:off x="5602126" y="1427507"/>
            <a:ext cx="5982511" cy="485877"/>
          </a:xfrm>
          <a:prstGeom prst="rect">
            <a:avLst/>
          </a:prstGeom>
        </p:spPr>
        <p:txBody>
          <a:bodyPr vert="horz" lIns="91434" tIns="45717" rIns="91434" bIns="45717" rtlCol="0" anchor="t" anchorCtr="0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8">
              <a:lnSpc>
                <a:spcPct val="110000"/>
              </a:lnSpc>
              <a:defRPr/>
            </a:pPr>
            <a:r>
              <a:rPr lang="en-US" altLang="ja-JP" sz="105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PC</a:t>
            </a:r>
            <a:r>
              <a:rPr lang="ja-JP" altLang="en-US" sz="105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サイトの記事ページにて掲出される動画広告です。記事のタイトル直下に掲出され、高いインプレッション効果を誇ります。動画枠の天地サイズ</a:t>
            </a:r>
            <a:r>
              <a:rPr lang="en-US" altLang="ja-JP" sz="105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1/2</a:t>
            </a:r>
            <a:r>
              <a:rPr lang="ja-JP" altLang="en-US" sz="105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以上が画面に露出している時のみ動画が再生されます。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7222A56-4E9C-4642-6CC3-855ED3DFEE0C}"/>
              </a:ext>
            </a:extLst>
          </p:cNvPr>
          <p:cNvSpPr txBox="1"/>
          <p:nvPr/>
        </p:nvSpPr>
        <p:spPr>
          <a:xfrm>
            <a:off x="5496286" y="4878540"/>
            <a:ext cx="3337318" cy="1208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動画圧縮コーデックは「</a:t>
            </a:r>
            <a:r>
              <a:rPr kumimoji="1" lang="en-US" altLang="ja-JP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H.264/MPEG-4 AVC</a:t>
            </a: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」、音声圧縮</a:t>
            </a:r>
            <a:br>
              <a:rPr kumimoji="1" lang="en-US" altLang="ja-JP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</a:b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コーデックは「</a:t>
            </a:r>
            <a:r>
              <a:rPr kumimoji="1" lang="en-US" altLang="ja-JP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AAC(AAC-LC)</a:t>
            </a: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」のみ対応しております。</a:t>
            </a: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ビットレートは</a:t>
            </a:r>
            <a:r>
              <a:rPr kumimoji="1" lang="en-US" altLang="ja-JP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1,000kbps</a:t>
            </a: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以上でも対応できますが、</a:t>
            </a:r>
            <a:br>
              <a:rPr kumimoji="1" lang="en-US" altLang="ja-JP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</a:b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配信環境によっては動画がスムーズに流れない可能性があります。</a:t>
            </a: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有料会員ログイン時は表示されません。</a:t>
            </a:r>
            <a:endParaRPr kumimoji="1" lang="en-US" altLang="ja-JP" sz="700" kern="1200">
              <a:solidFill>
                <a:srgbClr val="78787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臨時ニュースが入ってきた際には掲載を一時的に止める場合があります。</a:t>
            </a:r>
            <a:endParaRPr kumimoji="1" lang="en-US" altLang="ja-JP" sz="700" kern="1200">
              <a:solidFill>
                <a:srgbClr val="78787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最低出稿金額</a:t>
            </a:r>
            <a:r>
              <a:rPr kumimoji="1" lang="en-US" altLang="ja-JP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50</a:t>
            </a: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万円～のご実施となります。</a:t>
            </a:r>
          </a:p>
        </p:txBody>
      </p:sp>
      <p:sp>
        <p:nvSpPr>
          <p:cNvPr id="24" name="テキスト プレースホルダー 1">
            <a:extLst>
              <a:ext uri="{FF2B5EF4-FFF2-40B4-BE49-F238E27FC236}">
                <a16:creationId xmlns:a16="http://schemas.microsoft.com/office/drawing/2014/main" id="{FF24DF7D-54DE-CF28-4671-3ED28D8DEAB1}"/>
              </a:ext>
            </a:extLst>
          </p:cNvPr>
          <p:cNvSpPr txBox="1">
            <a:spLocks/>
          </p:cNvSpPr>
          <p:nvPr/>
        </p:nvSpPr>
        <p:spPr>
          <a:xfrm>
            <a:off x="6999720" y="6573060"/>
            <a:ext cx="4695983" cy="223587"/>
          </a:xfrm>
          <a:prstGeom prst="rect">
            <a:avLst/>
          </a:prstGeom>
        </p:spPr>
        <p:txBody>
          <a:bodyPr vert="horz" lIns="91434" tIns="45717" rIns="91434" bIns="45717" rtlCol="0" anchor="t" anchorCtr="0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58">
              <a:lnSpc>
                <a:spcPct val="110000"/>
              </a:lnSpc>
              <a:defRPr/>
            </a:pPr>
            <a:r>
              <a:rPr lang="ja-JP" altLang="en-US" sz="900" dirty="0">
                <a:solidFill>
                  <a:prstClr val="black"/>
                </a:solidFill>
                <a:latin typeface="游ゴシック"/>
                <a:ea typeface="游ゴシック"/>
              </a:rPr>
              <a:t>表示価格は税別です</a:t>
            </a: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F5C94912-56C4-2415-60E0-8D3A0B623520}"/>
              </a:ext>
            </a:extLst>
          </p:cNvPr>
          <p:cNvGrpSpPr/>
          <p:nvPr/>
        </p:nvGrpSpPr>
        <p:grpSpPr>
          <a:xfrm>
            <a:off x="696952" y="676846"/>
            <a:ext cx="4427645" cy="5778945"/>
            <a:chOff x="696952" y="676846"/>
            <a:chExt cx="4427645" cy="5778945"/>
          </a:xfrm>
        </p:grpSpPr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9123C0E6-E73C-E8FF-27BF-30DD2E6A8A68}"/>
                </a:ext>
              </a:extLst>
            </p:cNvPr>
            <p:cNvGrpSpPr/>
            <p:nvPr/>
          </p:nvGrpSpPr>
          <p:grpSpPr>
            <a:xfrm>
              <a:off x="696952" y="955780"/>
              <a:ext cx="4427645" cy="5500011"/>
              <a:chOff x="789876" y="1175264"/>
              <a:chExt cx="4427645" cy="5290688"/>
            </a:xfrm>
          </p:grpSpPr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C6EF0B8B-588D-63F5-E9B5-3DC0C6A7A4EB}"/>
                  </a:ext>
                </a:extLst>
              </p:cNvPr>
              <p:cNvSpPr/>
              <p:nvPr/>
            </p:nvSpPr>
            <p:spPr>
              <a:xfrm>
                <a:off x="789876" y="1175264"/>
                <a:ext cx="4427645" cy="52906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8" rtl="0">
                  <a:defRPr/>
                </a:pPr>
                <a:endParaRPr kumimoji="1" lang="ja-JP" altLang="en-US" kern="1200" dirty="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pic>
            <p:nvPicPr>
              <p:cNvPr id="14" name="図 13" descr="パソコンのスクリーンショット&#10;&#10;自動的に生成された説明">
                <a:extLst>
                  <a:ext uri="{FF2B5EF4-FFF2-40B4-BE49-F238E27FC236}">
                    <a16:creationId xmlns:a16="http://schemas.microsoft.com/office/drawing/2014/main" id="{85D1F941-FE2E-2BAE-4BAD-4C906E670D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Blu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97524" y="1636921"/>
                <a:ext cx="3891997" cy="4685861"/>
              </a:xfrm>
              <a:prstGeom prst="rect">
                <a:avLst/>
              </a:prstGeom>
              <a:ln w="3175">
                <a:noFill/>
              </a:ln>
              <a:effectLst/>
            </p:spPr>
          </p:pic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387650F4-6ED6-0627-1CB6-A14718461028}"/>
                  </a:ext>
                </a:extLst>
              </p:cNvPr>
              <p:cNvSpPr/>
              <p:nvPr/>
            </p:nvSpPr>
            <p:spPr>
              <a:xfrm>
                <a:off x="1097468" y="3755645"/>
                <a:ext cx="1177823" cy="94779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8" rtl="0">
                  <a:defRPr/>
                </a:pPr>
                <a:endParaRPr kumimoji="1" lang="ja-JP" altLang="en-US" sz="800" b="1" kern="120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198" name="三角形 143">
                <a:extLst>
                  <a:ext uri="{FF2B5EF4-FFF2-40B4-BE49-F238E27FC236}">
                    <a16:creationId xmlns:a16="http://schemas.microsoft.com/office/drawing/2014/main" id="{D69BF528-F87B-9C2C-B7E0-6A595D678BB6}"/>
                  </a:ext>
                </a:extLst>
              </p:cNvPr>
              <p:cNvSpPr/>
              <p:nvPr/>
            </p:nvSpPr>
            <p:spPr>
              <a:xfrm rot="5400000">
                <a:off x="2317771" y="2833134"/>
                <a:ext cx="374462" cy="34476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8" rtl="0">
                  <a:defRPr/>
                </a:pPr>
                <a:endParaRPr kumimoji="1" lang="ja-JP" altLang="en-US" kern="120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F7DB460A-47F2-B171-94F8-8B2D72E36EEB}"/>
                  </a:ext>
                </a:extLst>
              </p:cNvPr>
              <p:cNvSpPr/>
              <p:nvPr/>
            </p:nvSpPr>
            <p:spPr>
              <a:xfrm>
                <a:off x="3641008" y="2613103"/>
                <a:ext cx="1098610" cy="226543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8" rtl="0">
                  <a:defRPr/>
                </a:pPr>
                <a:endParaRPr kumimoji="1" lang="ja-JP" altLang="en-US" sz="800" b="1" kern="1200" dirty="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</p:grp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FEE9E0F5-D925-6C69-5E4F-7DF7AC5CA497}"/>
                </a:ext>
              </a:extLst>
            </p:cNvPr>
            <p:cNvSpPr/>
            <p:nvPr/>
          </p:nvSpPr>
          <p:spPr>
            <a:xfrm>
              <a:off x="990559" y="2043103"/>
              <a:ext cx="2271962" cy="1308634"/>
            </a:xfrm>
            <a:prstGeom prst="rect">
              <a:avLst/>
            </a:prstGeom>
            <a:solidFill>
              <a:srgbClr val="F5296C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14358" rtl="0">
                <a:defRPr/>
              </a:pPr>
              <a:endParaRPr kumimoji="1" lang="en-US" altLang="ja-JP" sz="1200" b="1" kern="1200" dirty="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 defTabSz="914358" rtl="0">
                <a:defRPr/>
              </a:pPr>
              <a:endParaRPr kumimoji="1" lang="en-US" altLang="ja-JP" sz="1200" b="1" kern="1200" dirty="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 defTabSz="914358" rtl="0">
                <a:defRPr/>
              </a:pPr>
              <a:endParaRPr kumimoji="1" lang="ja-JP" altLang="en-US" sz="1200" b="1" kern="1200" dirty="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2" name="三角形 143">
              <a:extLst>
                <a:ext uri="{FF2B5EF4-FFF2-40B4-BE49-F238E27FC236}">
                  <a16:creationId xmlns:a16="http://schemas.microsoft.com/office/drawing/2014/main" id="{3CF87206-A598-6808-D462-C7FFC1CD0EAF}"/>
                </a:ext>
              </a:extLst>
            </p:cNvPr>
            <p:cNvSpPr/>
            <p:nvPr/>
          </p:nvSpPr>
          <p:spPr>
            <a:xfrm rot="5400000">
              <a:off x="2042802" y="2556848"/>
              <a:ext cx="234744" cy="21612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 rtl="0">
                <a:defRPr/>
              </a:pPr>
              <a:endParaRPr kumimoji="1" lang="ja-JP" altLang="en-US" kern="120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3" name="Text Box 19">
              <a:extLst>
                <a:ext uri="{FF2B5EF4-FFF2-40B4-BE49-F238E27FC236}">
                  <a16:creationId xmlns:a16="http://schemas.microsoft.com/office/drawing/2014/main" id="{E328AFD7-2C67-B680-BF14-F98634C791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0163" y="3139616"/>
              <a:ext cx="2271962" cy="5586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5296C"/>
              </a:solidFill>
              <a:miter lim="800000"/>
              <a:headEnd/>
              <a:tailEnd/>
            </a:ln>
          </p:spPr>
          <p:txBody>
            <a:bodyPr wrap="square" lIns="36000" rIns="36000" anchor="ctr" anchorCtr="0">
              <a:noAutofit/>
            </a:bodyPr>
            <a:lstStyle>
              <a:lvl1pPr>
                <a:defRPr kumimoji="1" sz="1200">
                  <a:solidFill>
                    <a:srgbClr val="4D4D4D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1200">
                  <a:solidFill>
                    <a:srgbClr val="4D4D4D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1200">
                  <a:solidFill>
                    <a:srgbClr val="4D4D4D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1200">
                  <a:solidFill>
                    <a:srgbClr val="4D4D4D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1200">
                  <a:solidFill>
                    <a:srgbClr val="4D4D4D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4D4D4D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4D4D4D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4D4D4D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4D4D4D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 algn="ctr" defTabSz="914358" rtl="0">
                <a:defRPr/>
              </a:pPr>
              <a:r>
                <a:rPr lang="ja-JP" altLang="en-US" sz="10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動画再生時にプレーヤーが展開します</a:t>
              </a:r>
            </a:p>
            <a:p>
              <a:pPr algn="ctr" defTabSz="914358" rtl="0">
                <a:defRPr/>
              </a:pPr>
              <a:r>
                <a:rPr lang="ja-JP" altLang="en-US" sz="10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再生終了後、自動的に収束します</a:t>
              </a:r>
            </a:p>
          </p:txBody>
        </p:sp>
        <p:sp>
          <p:nvSpPr>
            <p:cNvPr id="192" name="テキスト ボックス 191">
              <a:extLst>
                <a:ext uri="{FF2B5EF4-FFF2-40B4-BE49-F238E27FC236}">
                  <a16:creationId xmlns:a16="http://schemas.microsoft.com/office/drawing/2014/main" id="{470766E0-464A-1F1B-E308-E767C88D2161}"/>
                </a:ext>
              </a:extLst>
            </p:cNvPr>
            <p:cNvSpPr txBox="1"/>
            <p:nvPr/>
          </p:nvSpPr>
          <p:spPr>
            <a:xfrm>
              <a:off x="1402080" y="676846"/>
              <a:ext cx="3145904" cy="278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>
                <a:defRPr sz="1100" b="1">
                  <a:latin typeface="+mn-ea"/>
                </a:defRPr>
              </a:lvl1pPr>
            </a:lstStyle>
            <a:p>
              <a:pPr algn="ctr" defTabSz="914358" rtl="0">
                <a:defRPr/>
              </a:pPr>
              <a:r>
                <a:rPr kumimoji="1" lang="en-US" altLang="ja-JP" sz="1200" kern="1200" dirty="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PC</a:t>
              </a:r>
              <a:r>
                <a:rPr kumimoji="1" lang="ja-JP" altLang="en-US" sz="1200" kern="1200" dirty="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サイト（記事ページ）</a:t>
              </a:r>
            </a:p>
          </p:txBody>
        </p: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93E2F798-7390-9615-C2A1-146C42352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7531" y="1047127"/>
              <a:ext cx="3543975" cy="293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3134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D1A9AF-1565-43C0-9EFE-61A70EF8A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58" rtl="0">
              <a:defRPr/>
            </a:pPr>
            <a:fld id="{1AC7605C-FF12-4405-976C-DB6FC46F8E23}" type="slidenum">
              <a:rPr kumimoji="1" lang="ja-JP" altLang="en-US" b="0" kern="1200">
                <a:solidFill>
                  <a:srgbClr val="96968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pPr defTabSz="914358" rtl="0">
                <a:defRPr/>
              </a:pPr>
              <a:t>7</a:t>
            </a:fld>
            <a:endParaRPr kumimoji="1" lang="ja-JP" altLang="en-US" b="0" kern="1200">
              <a:solidFill>
                <a:srgbClr val="96968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タイトル 7">
            <a:extLst>
              <a:ext uri="{FF2B5EF4-FFF2-40B4-BE49-F238E27FC236}">
                <a16:creationId xmlns:a16="http://schemas.microsoft.com/office/drawing/2014/main" id="{AA8D9F8E-2386-94B5-340E-87CC99A16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PC.</a:t>
            </a:r>
            <a:r>
              <a:rPr lang="ja-JP" altLang="en-US"/>
              <a:t> プリロール動画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CA08FDF-C124-1E6F-82CB-269DA9EFE4EA}"/>
              </a:ext>
            </a:extLst>
          </p:cNvPr>
          <p:cNvSpPr/>
          <p:nvPr/>
        </p:nvSpPr>
        <p:spPr>
          <a:xfrm>
            <a:off x="5402722" y="965941"/>
            <a:ext cx="6342392" cy="55000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09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BF09B0B-1770-497F-1866-7D3B54A8F528}"/>
              </a:ext>
            </a:extLst>
          </p:cNvPr>
          <p:cNvSpPr txBox="1"/>
          <p:nvPr/>
        </p:nvSpPr>
        <p:spPr>
          <a:xfrm>
            <a:off x="5570045" y="1061060"/>
            <a:ext cx="5618846" cy="353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358" rtl="0">
              <a:defRPr/>
            </a:pPr>
            <a:r>
              <a:rPr kumimoji="1" lang="en-US" altLang="ja-JP" sz="1698" b="1" kern="1200" dirty="0">
                <a:solidFill>
                  <a:srgbClr val="F5296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PC.</a:t>
            </a:r>
            <a:r>
              <a:rPr kumimoji="1" lang="ja-JP" altLang="en-US" sz="1698" b="1" kern="1200" dirty="0">
                <a:solidFill>
                  <a:srgbClr val="F5296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プリロール動画</a:t>
            </a:r>
            <a:r>
              <a:rPr kumimoji="1" lang="ja-JP" altLang="en-US" sz="1600" b="1" kern="1200" dirty="0">
                <a:solidFill>
                  <a:srgbClr val="F5296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（朝デジ限定）　</a:t>
            </a:r>
            <a:r>
              <a:rPr kumimoji="1" lang="en-US" altLang="ja-JP" sz="1400" b="1" kern="1200" dirty="0">
                <a:solidFill>
                  <a:srgbClr val="F5296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400" b="1" kern="1200" dirty="0">
                <a:solidFill>
                  <a:srgbClr val="F5296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ターゲティング不可</a:t>
            </a:r>
            <a:endParaRPr kumimoji="1" lang="ja-JP" altLang="en-US" sz="1698" b="1" kern="1200" dirty="0">
              <a:solidFill>
                <a:srgbClr val="F5296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73EE7A7-BBCC-050B-31F6-77FC9410FB8E}"/>
              </a:ext>
            </a:extLst>
          </p:cNvPr>
          <p:cNvCxnSpPr>
            <a:cxnSpLocks/>
          </p:cNvCxnSpPr>
          <p:nvPr/>
        </p:nvCxnSpPr>
        <p:spPr>
          <a:xfrm>
            <a:off x="5642630" y="1380256"/>
            <a:ext cx="586257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A6E7FE6-6FD1-3F1A-4664-080D9F5DD46D}"/>
              </a:ext>
            </a:extLst>
          </p:cNvPr>
          <p:cNvGrpSpPr/>
          <p:nvPr/>
        </p:nvGrpSpPr>
        <p:grpSpPr>
          <a:xfrm>
            <a:off x="8561689" y="5919847"/>
            <a:ext cx="2943518" cy="307777"/>
            <a:chOff x="8662738" y="5807242"/>
            <a:chExt cx="2943725" cy="307799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D5D3189C-A451-7DF7-761D-009166ECE0D2}"/>
                </a:ext>
              </a:extLst>
            </p:cNvPr>
            <p:cNvCxnSpPr>
              <a:cxnSpLocks/>
            </p:cNvCxnSpPr>
            <p:nvPr/>
          </p:nvCxnSpPr>
          <p:spPr>
            <a:xfrm>
              <a:off x="8734927" y="6087979"/>
              <a:ext cx="2871536" cy="0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6DC98436-394D-4D23-4CDE-5F53F488ED6A}"/>
                </a:ext>
              </a:extLst>
            </p:cNvPr>
            <p:cNvSpPr txBox="1"/>
            <p:nvPr/>
          </p:nvSpPr>
          <p:spPr>
            <a:xfrm>
              <a:off x="8662738" y="5807242"/>
              <a:ext cx="543777" cy="307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358" rtl="0">
                <a:defRPr/>
              </a:pPr>
              <a:r>
                <a:rPr kumimoji="1" lang="ja-JP" altLang="en-US" sz="1400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料金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2B73C36B-D739-1759-5B71-AE495569B7D2}"/>
                </a:ext>
              </a:extLst>
            </p:cNvPr>
            <p:cNvSpPr txBox="1"/>
            <p:nvPr/>
          </p:nvSpPr>
          <p:spPr>
            <a:xfrm>
              <a:off x="9126017" y="5816254"/>
              <a:ext cx="2203390" cy="2770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58" rtl="0">
                <a:defRPr/>
              </a:pPr>
              <a:r>
                <a:rPr kumimoji="1" lang="en-US" altLang="ja-JP" sz="1200" b="1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4</a:t>
              </a:r>
              <a:r>
                <a:rPr kumimoji="1" lang="ja-JP" altLang="en-US" sz="1200" b="1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円</a:t>
              </a:r>
              <a:r>
                <a:rPr kumimoji="1" lang="en-US" altLang="ja-JP" sz="1200" b="1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/imp</a:t>
              </a:r>
            </a:p>
          </p:txBody>
        </p:sp>
      </p:grpSp>
      <p:sp>
        <p:nvSpPr>
          <p:cNvPr id="13" name="テキスト プレースホルダー 1">
            <a:extLst>
              <a:ext uri="{FF2B5EF4-FFF2-40B4-BE49-F238E27FC236}">
                <a16:creationId xmlns:a16="http://schemas.microsoft.com/office/drawing/2014/main" id="{86A27B56-F61A-DDF8-8A3F-482FD5A440C3}"/>
              </a:ext>
            </a:extLst>
          </p:cNvPr>
          <p:cNvSpPr txBox="1">
            <a:spLocks/>
          </p:cNvSpPr>
          <p:nvPr/>
        </p:nvSpPr>
        <p:spPr>
          <a:xfrm>
            <a:off x="5602126" y="1427507"/>
            <a:ext cx="5982511" cy="485877"/>
          </a:xfrm>
          <a:prstGeom prst="rect">
            <a:avLst/>
          </a:prstGeom>
        </p:spPr>
        <p:txBody>
          <a:bodyPr vert="horz" lIns="91434" tIns="45717" rIns="91434" bIns="45717" rtlCol="0" anchor="t" anchorCtr="0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8">
              <a:lnSpc>
                <a:spcPct val="110000"/>
              </a:lnSpc>
              <a:defRPr/>
            </a:pPr>
            <a:r>
              <a:rPr lang="ja-JP" altLang="en-US" sz="105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朝日新聞デジタルで配信されている動画の再生前に、動画広告を流すことができます。</a:t>
            </a:r>
          </a:p>
          <a:p>
            <a:pPr defTabSz="914358">
              <a:lnSpc>
                <a:spcPct val="110000"/>
              </a:lnSpc>
              <a:defRPr/>
            </a:pPr>
            <a:r>
              <a:rPr lang="ja-JP" altLang="en-US" sz="105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動画メディアなどと比較して、視聴完了率が高い点を特に評価いただいています。</a:t>
            </a:r>
          </a:p>
        </p:txBody>
      </p:sp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484C5BF7-D78E-188A-673A-2335124280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3601780"/>
              </p:ext>
            </p:extLst>
          </p:nvPr>
        </p:nvGraphicFramePr>
        <p:xfrm>
          <a:off x="5650249" y="2141016"/>
          <a:ext cx="5934388" cy="30493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4642">
                  <a:extLst>
                    <a:ext uri="{9D8B030D-6E8A-4147-A177-3AD203B41FA5}">
                      <a16:colId xmlns:a16="http://schemas.microsoft.com/office/drawing/2014/main" val="3635281353"/>
                    </a:ext>
                  </a:extLst>
                </a:gridCol>
                <a:gridCol w="1594118">
                  <a:extLst>
                    <a:ext uri="{9D8B030D-6E8A-4147-A177-3AD203B41FA5}">
                      <a16:colId xmlns:a16="http://schemas.microsoft.com/office/drawing/2014/main" val="2945506986"/>
                    </a:ext>
                  </a:extLst>
                </a:gridCol>
                <a:gridCol w="404208">
                  <a:extLst>
                    <a:ext uri="{9D8B030D-6E8A-4147-A177-3AD203B41FA5}">
                      <a16:colId xmlns:a16="http://schemas.microsoft.com/office/drawing/2014/main" val="1585018708"/>
                    </a:ext>
                  </a:extLst>
                </a:gridCol>
                <a:gridCol w="1303621">
                  <a:extLst>
                    <a:ext uri="{9D8B030D-6E8A-4147-A177-3AD203B41FA5}">
                      <a16:colId xmlns:a16="http://schemas.microsoft.com/office/drawing/2014/main" val="1985968354"/>
                    </a:ext>
                  </a:extLst>
                </a:gridCol>
                <a:gridCol w="1597799">
                  <a:extLst>
                    <a:ext uri="{9D8B030D-6E8A-4147-A177-3AD203B41FA5}">
                      <a16:colId xmlns:a16="http://schemas.microsoft.com/office/drawing/2014/main" val="3125678067"/>
                    </a:ext>
                  </a:extLst>
                </a:gridCol>
              </a:tblGrid>
              <a:tr h="31182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5296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掲載概要</a:t>
                      </a:r>
                    </a:p>
                  </a:txBody>
                  <a:tcPr marL="91434" marR="91434" marT="45717" marB="45717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kumimoji="1" lang="ja-JP" altLang="en-US" sz="900" b="1" dirty="0">
                        <a:solidFill>
                          <a:srgbClr val="F5296C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5296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原稿仕様</a:t>
                      </a:r>
                    </a:p>
                  </a:txBody>
                  <a:tcPr marL="91434" marR="91434" marT="45717" marB="45717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161209195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デバイス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PC</a:t>
                      </a:r>
                      <a:endParaRPr kumimoji="1" lang="ja-JP" altLang="en-US" sz="10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動画ファイル形式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 dirty="0">
                          <a:latin typeface="游ゴシック"/>
                          <a:ea typeface="游ゴシック"/>
                        </a:rPr>
                        <a:t>MP4</a:t>
                      </a:r>
                      <a:r>
                        <a:rPr kumimoji="1" lang="ja-JP" altLang="en-US" sz="1000" b="1" dirty="0">
                          <a:latin typeface="游ゴシック"/>
                          <a:ea typeface="游ゴシック"/>
                        </a:rPr>
                        <a:t>推奨</a:t>
                      </a:r>
                      <a:endParaRPr kumimoji="1" lang="en-US" altLang="ja-JP" sz="1000" b="1" dirty="0">
                        <a:latin typeface="游ゴシック"/>
                        <a:ea typeface="游ゴシック"/>
                      </a:endParaRPr>
                    </a:p>
                  </a:txBody>
                  <a:tcPr marL="91434" marR="35998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643712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掲載面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記事ページ</a:t>
                      </a:r>
                    </a:p>
                  </a:txBody>
                  <a:tcPr marL="91434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動画サイズ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 dirty="0">
                          <a:latin typeface="游ゴシック"/>
                          <a:ea typeface="游ゴシック"/>
                        </a:rPr>
                        <a:t>W16</a:t>
                      </a:r>
                      <a:r>
                        <a:rPr kumimoji="1" lang="ja-JP" altLang="en-US" sz="1000" b="1" dirty="0">
                          <a:latin typeface="游ゴシック"/>
                          <a:ea typeface="游ゴシック"/>
                        </a:rPr>
                        <a:t>：</a:t>
                      </a:r>
                      <a:r>
                        <a:rPr kumimoji="1" lang="en-US" altLang="ja-JP" sz="1000" b="1" dirty="0">
                          <a:latin typeface="游ゴシック"/>
                          <a:ea typeface="游ゴシック"/>
                        </a:rPr>
                        <a:t>H9</a:t>
                      </a:r>
                      <a:r>
                        <a:rPr kumimoji="1" lang="ja-JP" altLang="en-US" sz="1000" b="1" dirty="0">
                          <a:latin typeface="游ゴシック"/>
                          <a:ea typeface="游ゴシック"/>
                        </a:rPr>
                        <a:t>　</a:t>
                      </a:r>
                      <a:r>
                        <a:rPr kumimoji="1" lang="en-US" altLang="ja-JP" sz="1000" b="1" dirty="0">
                          <a:latin typeface="游ゴシック"/>
                          <a:ea typeface="游ゴシック"/>
                        </a:rPr>
                        <a:t>640×360pix</a:t>
                      </a:r>
                    </a:p>
                  </a:txBody>
                  <a:tcPr marL="91434" marR="35998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579796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表示方法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ローテーション</a:t>
                      </a:r>
                      <a:endParaRPr kumimoji="1" lang="zh-TW" altLang="en-US" sz="10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動画ファイル容量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 dirty="0">
                          <a:latin typeface="游ゴシック"/>
                          <a:ea typeface="游ゴシック"/>
                        </a:rPr>
                        <a:t>512MB</a:t>
                      </a:r>
                      <a:r>
                        <a:rPr kumimoji="1" lang="ja-JP" altLang="en-US" sz="1000" b="1" dirty="0">
                          <a:latin typeface="游ゴシック"/>
                          <a:ea typeface="游ゴシック"/>
                        </a:rPr>
                        <a:t>以内</a:t>
                      </a:r>
                    </a:p>
                  </a:txBody>
                  <a:tcPr marL="91434" marR="35998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087217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1000" b="1" kern="120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配信面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動画再生枠</a:t>
                      </a:r>
                    </a:p>
                  </a:txBody>
                  <a:tcPr marL="91434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秒数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 dirty="0">
                          <a:latin typeface="游ゴシック"/>
                          <a:ea typeface="游ゴシック"/>
                        </a:rPr>
                        <a:t>15</a:t>
                      </a:r>
                      <a:r>
                        <a:rPr kumimoji="1" lang="ja-JP" altLang="en-US" sz="1000" b="1" dirty="0">
                          <a:latin typeface="游ゴシック"/>
                          <a:ea typeface="游ゴシック"/>
                        </a:rPr>
                        <a:t>秒以下推奨</a:t>
                      </a:r>
                      <a:r>
                        <a:rPr kumimoji="1" lang="ja-JP" altLang="en-US" sz="800" b="1" dirty="0">
                          <a:latin typeface="游ゴシック"/>
                          <a:ea typeface="游ゴシック"/>
                        </a:rPr>
                        <a:t>（</a:t>
                      </a:r>
                      <a:r>
                        <a:rPr kumimoji="1" lang="en-US" altLang="ja-JP" sz="800" b="1" dirty="0">
                          <a:latin typeface="游ゴシック"/>
                          <a:ea typeface="游ゴシック"/>
                        </a:rPr>
                        <a:t>60</a:t>
                      </a:r>
                      <a:r>
                        <a:rPr kumimoji="1" lang="ja-JP" altLang="en-US" sz="800" b="1" dirty="0">
                          <a:latin typeface="游ゴシック"/>
                          <a:ea typeface="游ゴシック"/>
                        </a:rPr>
                        <a:t>秒まで）</a:t>
                      </a:r>
                      <a:endParaRPr kumimoji="1" lang="ja-JP" altLang="en-US" sz="1000" b="1" dirty="0">
                        <a:latin typeface="游ゴシック"/>
                        <a:ea typeface="游ゴシック"/>
                      </a:endParaRPr>
                    </a:p>
                  </a:txBody>
                  <a:tcPr marL="91434" marR="35998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53983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開始日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任意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原稿本数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1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原稿まで</a:t>
                      </a:r>
                    </a:p>
                  </a:txBody>
                  <a:tcPr marL="91434" marR="35998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666035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開始時間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営業時間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原稿差替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不可</a:t>
                      </a:r>
                    </a:p>
                  </a:txBody>
                  <a:tcPr marL="91434" marR="35998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898885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掲載期間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 dirty="0">
                          <a:latin typeface="游ゴシック"/>
                          <a:ea typeface="游ゴシック"/>
                        </a:rPr>
                        <a:t>1</a:t>
                      </a:r>
                      <a:r>
                        <a:rPr kumimoji="1" lang="ja-JP" altLang="en-US" sz="1000" b="1" dirty="0">
                          <a:latin typeface="游ゴシック"/>
                          <a:ea typeface="游ゴシック"/>
                        </a:rPr>
                        <a:t>週間～</a:t>
                      </a:r>
                      <a:r>
                        <a:rPr kumimoji="1" lang="en-US" altLang="ja-JP" sz="900" b="1" dirty="0">
                          <a:latin typeface="游ゴシック"/>
                          <a:ea typeface="游ゴシック"/>
                        </a:rPr>
                        <a:t>※</a:t>
                      </a:r>
                      <a:r>
                        <a:rPr kumimoji="1" lang="ja-JP" altLang="en-US" sz="900" b="1" dirty="0">
                          <a:latin typeface="游ゴシック"/>
                          <a:ea typeface="游ゴシック"/>
                        </a:rPr>
                        <a:t>ご相談ください</a:t>
                      </a:r>
                      <a:endParaRPr kumimoji="1" lang="ja-JP" altLang="en-US" sz="1000" b="1" dirty="0">
                        <a:latin typeface="游ゴシック"/>
                        <a:ea typeface="游ゴシック"/>
                      </a:endParaRPr>
                    </a:p>
                  </a:txBody>
                  <a:tcPr marL="91434" marR="0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リンク先</a:t>
                      </a:r>
                      <a:endParaRPr kumimoji="1" lang="en-US" altLang="ja-JP" sz="10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 dirty="0">
                          <a:latin typeface="游ゴシック"/>
                          <a:ea typeface="游ゴシック"/>
                        </a:rPr>
                        <a:t>1</a:t>
                      </a:r>
                      <a:r>
                        <a:rPr kumimoji="1" lang="ja-JP" altLang="en-US" sz="1000" b="1" dirty="0">
                          <a:latin typeface="游ゴシック"/>
                          <a:ea typeface="游ゴシック"/>
                        </a:rPr>
                        <a:t>か所まで</a:t>
                      </a:r>
                    </a:p>
                  </a:txBody>
                  <a:tcPr marL="91434" marR="35998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022739"/>
                  </a:ext>
                </a:extLst>
              </a:tr>
              <a:tr h="311829"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動画音声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自動ミュート再生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b="1">
                          <a:latin typeface="游ゴシック"/>
                          <a:ea typeface="游ゴシック"/>
                        </a:rPr>
                        <a:t>申込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期限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 dirty="0">
                          <a:latin typeface="游ゴシック"/>
                          <a:ea typeface="游ゴシック"/>
                        </a:rPr>
                        <a:t>16</a:t>
                      </a:r>
                      <a:r>
                        <a:rPr kumimoji="1" lang="ja-JP" altLang="en-US" sz="1000" b="1" dirty="0">
                          <a:latin typeface="游ゴシック"/>
                          <a:ea typeface="游ゴシック"/>
                        </a:rPr>
                        <a:t>営業日前</a:t>
                      </a:r>
                    </a:p>
                  </a:txBody>
                  <a:tcPr marL="91434" marR="35998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0495281"/>
                  </a:ext>
                </a:extLst>
              </a:tr>
              <a:tr h="311828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kumimoji="1" lang="ja-JP" altLang="en-US" sz="9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0">
                      <a:noFill/>
                    </a:lnL>
                    <a:lnR w="0">
                      <a:noFill/>
                    </a:lnR>
                    <a:lnT w="6350">
                      <a:solidFill>
                        <a:schemeClr val="accent1"/>
                      </a:solidFill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kumimoji="1" lang="ja-JP" altLang="en-US" sz="10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0">
                      <a:noFill/>
                    </a:lnL>
                    <a:lnR w="0">
                      <a:noFill/>
                    </a:lnR>
                    <a:lnT w="6350">
                      <a:solidFill>
                        <a:schemeClr val="accent1"/>
                      </a:solidFill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kumimoji="1" lang="ja-JP" altLang="en-US" sz="9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ja-JP" altLang="en-US" sz="1000" b="1">
                          <a:latin typeface="游ゴシック"/>
                          <a:ea typeface="游ゴシック"/>
                        </a:rPr>
                        <a:t>入稿期限</a:t>
                      </a:r>
                      <a:endParaRPr kumimoji="1" lang="ja-JP" sz="1000"/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altLang="ja-JP" sz="1000" b="1" dirty="0">
                          <a:latin typeface="游ゴシック"/>
                          <a:ea typeface="游ゴシック"/>
                        </a:rPr>
                        <a:t>12</a:t>
                      </a:r>
                      <a:r>
                        <a:rPr lang="ja-JP" altLang="en-US" sz="1000" b="1" dirty="0">
                          <a:latin typeface="游ゴシック"/>
                          <a:ea typeface="游ゴシック"/>
                        </a:rPr>
                        <a:t>営業日前</a:t>
                      </a:r>
                      <a:endParaRPr kumimoji="1" lang="ja-JP" sz="1000" dirty="0"/>
                    </a:p>
                  </a:txBody>
                  <a:tcPr marL="91434" marR="35998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1044447"/>
                  </a:ext>
                </a:extLst>
              </a:tr>
            </a:tbl>
          </a:graphicData>
        </a:graphic>
      </p:graphicFrame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9D55BA3-1B72-E933-5DC4-EFAD2D352BD8}"/>
              </a:ext>
            </a:extLst>
          </p:cNvPr>
          <p:cNvSpPr txBox="1"/>
          <p:nvPr/>
        </p:nvSpPr>
        <p:spPr>
          <a:xfrm>
            <a:off x="5486756" y="4949321"/>
            <a:ext cx="3346802" cy="1428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en-US" altLang="ja-JP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16</a:t>
            </a: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秒以上の場合スキッパブル必須。</a:t>
            </a: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スキッパブルの場合、再生開始から</a:t>
            </a:r>
            <a:r>
              <a:rPr kumimoji="1" lang="en-US" altLang="ja-JP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5</a:t>
            </a: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秒後にスキップ可能となります。</a:t>
            </a:r>
            <a:endParaRPr kumimoji="1" lang="en-US" altLang="ja-JP" sz="650" kern="1200">
              <a:solidFill>
                <a:srgbClr val="78787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動画圧縮コーデックは「</a:t>
            </a:r>
            <a:r>
              <a:rPr kumimoji="1" lang="en-US" altLang="ja-JP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H.264/MPEG-4 AVC</a:t>
            </a: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」、</a:t>
            </a:r>
            <a:br>
              <a:rPr kumimoji="1" lang="en-US" altLang="ja-JP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</a:b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音声圧縮コーデックは「</a:t>
            </a:r>
            <a:r>
              <a:rPr kumimoji="1" lang="en-US" altLang="ja-JP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AAC(AAC-LC)</a:t>
            </a: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」のみ対応しております。</a:t>
            </a: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ビットレートは</a:t>
            </a:r>
            <a:r>
              <a:rPr kumimoji="1" lang="en-US" altLang="ja-JP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1,000kbps</a:t>
            </a: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以上でも対応できますが、配信環境に</a:t>
            </a:r>
            <a:br>
              <a:rPr kumimoji="1" lang="en-US" altLang="ja-JP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</a:b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よっては動画がスムーズに流れない可能性があります。</a:t>
            </a: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有料会員ログイン時は表示されません。</a:t>
            </a:r>
            <a:endParaRPr kumimoji="1" lang="en-US" altLang="ja-JP" sz="650" kern="1200">
              <a:solidFill>
                <a:srgbClr val="78787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臨時ニュースが入ってきた際には掲載を一時的に止める場合があります。</a:t>
            </a:r>
            <a:endParaRPr kumimoji="1" lang="en-US" altLang="ja-JP" sz="650" kern="1200">
              <a:solidFill>
                <a:srgbClr val="78787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最低出稿金額</a:t>
            </a:r>
            <a:r>
              <a:rPr kumimoji="1" lang="en-US" altLang="ja-JP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50</a:t>
            </a: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万円～のご実施となります。</a:t>
            </a:r>
          </a:p>
        </p:txBody>
      </p:sp>
      <p:sp>
        <p:nvSpPr>
          <p:cNvPr id="5" name="テキスト プレースホルダー 1">
            <a:extLst>
              <a:ext uri="{FF2B5EF4-FFF2-40B4-BE49-F238E27FC236}">
                <a16:creationId xmlns:a16="http://schemas.microsoft.com/office/drawing/2014/main" id="{07209BC5-2208-9CC1-4C9B-5DEE16F4DA4A}"/>
              </a:ext>
            </a:extLst>
          </p:cNvPr>
          <p:cNvSpPr txBox="1">
            <a:spLocks/>
          </p:cNvSpPr>
          <p:nvPr/>
        </p:nvSpPr>
        <p:spPr>
          <a:xfrm>
            <a:off x="6999720" y="6573060"/>
            <a:ext cx="4695983" cy="223587"/>
          </a:xfrm>
          <a:prstGeom prst="rect">
            <a:avLst/>
          </a:prstGeom>
        </p:spPr>
        <p:txBody>
          <a:bodyPr vert="horz" lIns="91434" tIns="45717" rIns="91434" bIns="45717" rtlCol="0" anchor="t" anchorCtr="0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58">
              <a:lnSpc>
                <a:spcPct val="110000"/>
              </a:lnSpc>
              <a:defRPr/>
            </a:pPr>
            <a:r>
              <a:rPr lang="ja-JP" altLang="en-US" sz="900" dirty="0">
                <a:solidFill>
                  <a:prstClr val="black"/>
                </a:solidFill>
                <a:latin typeface="游ゴシック"/>
                <a:ea typeface="游ゴシック"/>
              </a:rPr>
              <a:t>表示価格は税別です</a:t>
            </a: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0E9D9C1C-C05D-E570-A469-F9E74D84838F}"/>
              </a:ext>
            </a:extLst>
          </p:cNvPr>
          <p:cNvGrpSpPr/>
          <p:nvPr/>
        </p:nvGrpSpPr>
        <p:grpSpPr>
          <a:xfrm>
            <a:off x="696952" y="676846"/>
            <a:ext cx="4427645" cy="5778945"/>
            <a:chOff x="696952" y="676846"/>
            <a:chExt cx="4427645" cy="5778945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B4419824-B2EB-58AC-2B02-55C6944860A5}"/>
                </a:ext>
              </a:extLst>
            </p:cNvPr>
            <p:cNvGrpSpPr/>
            <p:nvPr/>
          </p:nvGrpSpPr>
          <p:grpSpPr>
            <a:xfrm>
              <a:off x="696952" y="955780"/>
              <a:ext cx="4427645" cy="5500011"/>
              <a:chOff x="789876" y="1175264"/>
              <a:chExt cx="4427645" cy="5290688"/>
            </a:xfrm>
          </p:grpSpPr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30322D53-18A6-F57D-31FB-946A72478BD9}"/>
                  </a:ext>
                </a:extLst>
              </p:cNvPr>
              <p:cNvSpPr/>
              <p:nvPr/>
            </p:nvSpPr>
            <p:spPr>
              <a:xfrm>
                <a:off x="789876" y="1175264"/>
                <a:ext cx="4427645" cy="52906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8" rtl="0">
                  <a:defRPr/>
                </a:pPr>
                <a:endParaRPr kumimoji="1" lang="ja-JP" altLang="en-US" kern="1200" dirty="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pic>
            <p:nvPicPr>
              <p:cNvPr id="27" name="図 26" descr="パソコンのスクリーンショット&#10;&#10;自動的に生成された説明">
                <a:extLst>
                  <a:ext uri="{FF2B5EF4-FFF2-40B4-BE49-F238E27FC236}">
                    <a16:creationId xmlns:a16="http://schemas.microsoft.com/office/drawing/2014/main" id="{74F58CDB-2BE3-D0DA-7DE8-76B18B65B5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Blu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97524" y="1636921"/>
                <a:ext cx="3891997" cy="4685861"/>
              </a:xfrm>
              <a:prstGeom prst="rect">
                <a:avLst/>
              </a:prstGeom>
              <a:ln w="3175">
                <a:noFill/>
              </a:ln>
              <a:effectLst/>
            </p:spPr>
          </p:pic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0686AB15-BA2B-24A8-F2EC-A67FA4FB2BD1}"/>
                  </a:ext>
                </a:extLst>
              </p:cNvPr>
              <p:cNvSpPr/>
              <p:nvPr/>
            </p:nvSpPr>
            <p:spPr>
              <a:xfrm>
                <a:off x="1097468" y="3755645"/>
                <a:ext cx="1177823" cy="94779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8" rtl="0">
                  <a:defRPr/>
                </a:pPr>
                <a:endParaRPr kumimoji="1" lang="ja-JP" altLang="en-US" sz="800" b="1" kern="120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29" name="三角形 143">
                <a:extLst>
                  <a:ext uri="{FF2B5EF4-FFF2-40B4-BE49-F238E27FC236}">
                    <a16:creationId xmlns:a16="http://schemas.microsoft.com/office/drawing/2014/main" id="{702EB91E-E37E-0F61-F2F0-D26960ADAF98}"/>
                  </a:ext>
                </a:extLst>
              </p:cNvPr>
              <p:cNvSpPr/>
              <p:nvPr/>
            </p:nvSpPr>
            <p:spPr>
              <a:xfrm rot="5400000">
                <a:off x="2317771" y="2833134"/>
                <a:ext cx="374462" cy="34476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8" rtl="0">
                  <a:defRPr/>
                </a:pPr>
                <a:endParaRPr kumimoji="1" lang="ja-JP" altLang="en-US" kern="120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3926FC7D-B337-5818-4170-22162E568240}"/>
                  </a:ext>
                </a:extLst>
              </p:cNvPr>
              <p:cNvSpPr/>
              <p:nvPr/>
            </p:nvSpPr>
            <p:spPr>
              <a:xfrm>
                <a:off x="3641008" y="2613103"/>
                <a:ext cx="1098610" cy="226543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8" rtl="0">
                  <a:defRPr/>
                </a:pPr>
                <a:endParaRPr kumimoji="1" lang="ja-JP" altLang="en-US" sz="800" b="1" kern="1200" dirty="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</p:grp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55E58D68-078E-6B00-9A9A-33121C2C1824}"/>
                </a:ext>
              </a:extLst>
            </p:cNvPr>
            <p:cNvSpPr/>
            <p:nvPr/>
          </p:nvSpPr>
          <p:spPr>
            <a:xfrm>
              <a:off x="990559" y="2043103"/>
              <a:ext cx="2271962" cy="1308634"/>
            </a:xfrm>
            <a:prstGeom prst="rect">
              <a:avLst/>
            </a:prstGeom>
            <a:solidFill>
              <a:srgbClr val="F5296C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14358" rtl="0">
                <a:defRPr/>
              </a:pPr>
              <a:endParaRPr kumimoji="1" lang="en-US" altLang="ja-JP" sz="1200" b="1" kern="1200" dirty="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 defTabSz="914358" rtl="0">
                <a:defRPr/>
              </a:pPr>
              <a:endParaRPr kumimoji="1" lang="en-US" altLang="ja-JP" sz="1200" b="1" kern="1200" dirty="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 defTabSz="914358" rtl="0">
                <a:defRPr/>
              </a:pPr>
              <a:endParaRPr kumimoji="1" lang="ja-JP" altLang="en-US" sz="1200" b="1" kern="1200" dirty="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9" name="三角形 143">
              <a:extLst>
                <a:ext uri="{FF2B5EF4-FFF2-40B4-BE49-F238E27FC236}">
                  <a16:creationId xmlns:a16="http://schemas.microsoft.com/office/drawing/2014/main" id="{361D875F-44D1-BF71-C895-82CAC7D15EE4}"/>
                </a:ext>
              </a:extLst>
            </p:cNvPr>
            <p:cNvSpPr/>
            <p:nvPr/>
          </p:nvSpPr>
          <p:spPr>
            <a:xfrm rot="5400000">
              <a:off x="2042802" y="2556848"/>
              <a:ext cx="234744" cy="21612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 rtl="0">
                <a:defRPr/>
              </a:pPr>
              <a:endParaRPr kumimoji="1" lang="ja-JP" altLang="en-US" kern="120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0" name="Text Box 19">
              <a:extLst>
                <a:ext uri="{FF2B5EF4-FFF2-40B4-BE49-F238E27FC236}">
                  <a16:creationId xmlns:a16="http://schemas.microsoft.com/office/drawing/2014/main" id="{E86C9DFB-0CA0-F9C5-502C-4DA0C2D4ED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0163" y="3139616"/>
              <a:ext cx="2271962" cy="5586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5296C"/>
              </a:solidFill>
              <a:miter lim="800000"/>
              <a:headEnd/>
              <a:tailEnd/>
            </a:ln>
          </p:spPr>
          <p:txBody>
            <a:bodyPr wrap="square" lIns="36000" rIns="36000" anchor="ctr" anchorCtr="0">
              <a:noAutofit/>
            </a:bodyPr>
            <a:lstStyle>
              <a:lvl1pPr>
                <a:defRPr kumimoji="1" sz="1200">
                  <a:solidFill>
                    <a:srgbClr val="4D4D4D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1200">
                  <a:solidFill>
                    <a:srgbClr val="4D4D4D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1200">
                  <a:solidFill>
                    <a:srgbClr val="4D4D4D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1200">
                  <a:solidFill>
                    <a:srgbClr val="4D4D4D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1200">
                  <a:solidFill>
                    <a:srgbClr val="4D4D4D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4D4D4D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4D4D4D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4D4D4D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4D4D4D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 algn="ctr" defTabSz="914358" rtl="0">
                <a:defRPr/>
              </a:pPr>
              <a:r>
                <a:rPr lang="ja-JP" altLang="en-US" sz="10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動画再生枠</a:t>
              </a:r>
              <a:endParaRPr lang="en-US" altLang="ja-JP" sz="1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algn="ctr" defTabSz="914358" rtl="0">
                <a:defRPr/>
              </a:pPr>
              <a:r>
                <a:rPr lang="en-US" altLang="ja-JP" sz="10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※</a:t>
              </a:r>
              <a:r>
                <a:rPr lang="ja-JP" altLang="en-US" sz="10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本編再生前に配信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AA930A75-2601-CF49-A365-B476D6654D38}"/>
                </a:ext>
              </a:extLst>
            </p:cNvPr>
            <p:cNvSpPr txBox="1"/>
            <p:nvPr/>
          </p:nvSpPr>
          <p:spPr>
            <a:xfrm>
              <a:off x="1402080" y="676846"/>
              <a:ext cx="3145904" cy="278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>
                <a:defRPr sz="1100" b="1">
                  <a:latin typeface="+mn-ea"/>
                </a:defRPr>
              </a:lvl1pPr>
            </a:lstStyle>
            <a:p>
              <a:pPr algn="ctr" defTabSz="914358" rtl="0">
                <a:defRPr/>
              </a:pPr>
              <a:r>
                <a:rPr kumimoji="1" lang="en-US" altLang="ja-JP" sz="1200" kern="1200" dirty="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PC</a:t>
              </a:r>
              <a:r>
                <a:rPr kumimoji="1" lang="ja-JP" altLang="en-US" sz="1200" kern="1200" dirty="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サイト（記事ページ）</a:t>
              </a:r>
            </a:p>
          </p:txBody>
        </p:sp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1305FFF3-9A04-1868-5292-C223851D1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7531" y="1047127"/>
              <a:ext cx="3543975" cy="293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390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D1A9AF-1565-43C0-9EFE-61A70EF8A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58" rtl="0">
              <a:defRPr/>
            </a:pPr>
            <a:fld id="{1AC7605C-FF12-4405-976C-DB6FC46F8E23}" type="slidenum">
              <a:rPr kumimoji="1" lang="ja-JP" altLang="en-US" b="0" kern="1200">
                <a:solidFill>
                  <a:srgbClr val="96968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pPr defTabSz="914358" rtl="0">
                <a:defRPr/>
              </a:pPr>
              <a:t>8</a:t>
            </a:fld>
            <a:endParaRPr kumimoji="1" lang="ja-JP" altLang="en-US" b="0" kern="1200">
              <a:solidFill>
                <a:srgbClr val="96968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タイトル 7">
            <a:extLst>
              <a:ext uri="{FF2B5EF4-FFF2-40B4-BE49-F238E27FC236}">
                <a16:creationId xmlns:a16="http://schemas.microsoft.com/office/drawing/2014/main" id="{AA8D9F8E-2386-94B5-340E-87CC99A16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SP.</a:t>
            </a:r>
            <a:r>
              <a:rPr lang="ja-JP" altLang="en-US" dirty="0"/>
              <a:t> プリロール動画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CA08FDF-C124-1E6F-82CB-269DA9EFE4EA}"/>
              </a:ext>
            </a:extLst>
          </p:cNvPr>
          <p:cNvSpPr/>
          <p:nvPr/>
        </p:nvSpPr>
        <p:spPr>
          <a:xfrm>
            <a:off x="5402722" y="965941"/>
            <a:ext cx="6342392" cy="55000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09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BF09B0B-1770-497F-1866-7D3B54A8F528}"/>
              </a:ext>
            </a:extLst>
          </p:cNvPr>
          <p:cNvSpPr txBox="1"/>
          <p:nvPr/>
        </p:nvSpPr>
        <p:spPr>
          <a:xfrm>
            <a:off x="5570045" y="1061060"/>
            <a:ext cx="5606022" cy="353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358" rtl="0">
              <a:defRPr/>
            </a:pPr>
            <a:r>
              <a:rPr kumimoji="1" lang="en-US" altLang="ja-JP" sz="1698" b="1" kern="1200" dirty="0">
                <a:solidFill>
                  <a:srgbClr val="F5296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SP.</a:t>
            </a:r>
            <a:r>
              <a:rPr kumimoji="1" lang="ja-JP" altLang="en-US" sz="1698" b="1" kern="1200" dirty="0">
                <a:solidFill>
                  <a:srgbClr val="F5296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プリロール動画</a:t>
            </a:r>
            <a:r>
              <a:rPr kumimoji="1" lang="ja-JP" altLang="en-US" sz="1600" b="1" kern="1200" dirty="0">
                <a:solidFill>
                  <a:srgbClr val="F5296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（朝デジ限定）</a:t>
            </a:r>
            <a:r>
              <a:rPr kumimoji="1" lang="ja-JP" altLang="en-US" sz="1698" b="1" kern="1200" dirty="0">
                <a:solidFill>
                  <a:srgbClr val="F5296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en-US" altLang="ja-JP" sz="1400" b="1" kern="1200" dirty="0">
                <a:solidFill>
                  <a:srgbClr val="F5296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400" b="1" kern="1200" dirty="0">
                <a:solidFill>
                  <a:srgbClr val="F5296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ターゲティング不可</a:t>
            </a:r>
            <a:endParaRPr kumimoji="1" lang="ja-JP" altLang="en-US" sz="1698" b="1" kern="1200" dirty="0">
              <a:solidFill>
                <a:srgbClr val="F5296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73EE7A7-BBCC-050B-31F6-77FC9410FB8E}"/>
              </a:ext>
            </a:extLst>
          </p:cNvPr>
          <p:cNvCxnSpPr>
            <a:cxnSpLocks/>
          </p:cNvCxnSpPr>
          <p:nvPr/>
        </p:nvCxnSpPr>
        <p:spPr>
          <a:xfrm>
            <a:off x="5642630" y="1380256"/>
            <a:ext cx="586257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A6E7FE6-6FD1-3F1A-4664-080D9F5DD46D}"/>
              </a:ext>
            </a:extLst>
          </p:cNvPr>
          <p:cNvGrpSpPr/>
          <p:nvPr/>
        </p:nvGrpSpPr>
        <p:grpSpPr>
          <a:xfrm>
            <a:off x="8561689" y="5919847"/>
            <a:ext cx="2943518" cy="307777"/>
            <a:chOff x="8662738" y="5807242"/>
            <a:chExt cx="2943725" cy="307799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D5D3189C-A451-7DF7-761D-009166ECE0D2}"/>
                </a:ext>
              </a:extLst>
            </p:cNvPr>
            <p:cNvCxnSpPr>
              <a:cxnSpLocks/>
            </p:cNvCxnSpPr>
            <p:nvPr/>
          </p:nvCxnSpPr>
          <p:spPr>
            <a:xfrm>
              <a:off x="8734927" y="6087979"/>
              <a:ext cx="2871536" cy="0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6DC98436-394D-4D23-4CDE-5F53F488ED6A}"/>
                </a:ext>
              </a:extLst>
            </p:cNvPr>
            <p:cNvSpPr txBox="1"/>
            <p:nvPr/>
          </p:nvSpPr>
          <p:spPr>
            <a:xfrm>
              <a:off x="8662738" y="5807242"/>
              <a:ext cx="543777" cy="307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358" rtl="0">
                <a:defRPr/>
              </a:pPr>
              <a:r>
                <a:rPr kumimoji="1" lang="ja-JP" altLang="en-US" sz="1400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料金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2B73C36B-D739-1759-5B71-AE495569B7D2}"/>
                </a:ext>
              </a:extLst>
            </p:cNvPr>
            <p:cNvSpPr txBox="1"/>
            <p:nvPr/>
          </p:nvSpPr>
          <p:spPr>
            <a:xfrm>
              <a:off x="9126017" y="5816254"/>
              <a:ext cx="2203390" cy="2770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58" rtl="0">
                <a:defRPr/>
              </a:pPr>
              <a:r>
                <a:rPr kumimoji="1" lang="en-US" altLang="ja-JP" sz="1200" b="1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4</a:t>
              </a:r>
              <a:r>
                <a:rPr kumimoji="1" lang="ja-JP" altLang="en-US" sz="1200" b="1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円</a:t>
              </a:r>
              <a:r>
                <a:rPr kumimoji="1" lang="en-US" altLang="ja-JP" sz="1200" b="1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/imp</a:t>
              </a:r>
            </a:p>
          </p:txBody>
        </p:sp>
      </p:grpSp>
      <p:sp>
        <p:nvSpPr>
          <p:cNvPr id="13" name="テキスト プレースホルダー 1">
            <a:extLst>
              <a:ext uri="{FF2B5EF4-FFF2-40B4-BE49-F238E27FC236}">
                <a16:creationId xmlns:a16="http://schemas.microsoft.com/office/drawing/2014/main" id="{86A27B56-F61A-DDF8-8A3F-482FD5A440C3}"/>
              </a:ext>
            </a:extLst>
          </p:cNvPr>
          <p:cNvSpPr txBox="1">
            <a:spLocks/>
          </p:cNvSpPr>
          <p:nvPr/>
        </p:nvSpPr>
        <p:spPr>
          <a:xfrm>
            <a:off x="5602126" y="1427507"/>
            <a:ext cx="5982511" cy="485877"/>
          </a:xfrm>
          <a:prstGeom prst="rect">
            <a:avLst/>
          </a:prstGeom>
        </p:spPr>
        <p:txBody>
          <a:bodyPr vert="horz" lIns="91434" tIns="45717" rIns="91434" bIns="45717" rtlCol="0" anchor="t" anchorCtr="0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8">
              <a:lnSpc>
                <a:spcPct val="110000"/>
              </a:lnSpc>
              <a:defRPr/>
            </a:pPr>
            <a:r>
              <a:rPr lang="ja-JP" altLang="en-US" sz="105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朝日新聞デジタルで配信されている動画の再生前に、動画広告を流すことができます。</a:t>
            </a:r>
          </a:p>
          <a:p>
            <a:pPr defTabSz="914358">
              <a:lnSpc>
                <a:spcPct val="110000"/>
              </a:lnSpc>
              <a:defRPr/>
            </a:pPr>
            <a:r>
              <a:rPr lang="ja-JP" altLang="en-US" sz="105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動画メディアなどと比較して、視聴完了率が高い点を特に評価いただいています。</a:t>
            </a:r>
          </a:p>
        </p:txBody>
      </p:sp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484C5BF7-D78E-188A-673A-2335124280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152202"/>
              </p:ext>
            </p:extLst>
          </p:nvPr>
        </p:nvGraphicFramePr>
        <p:xfrm>
          <a:off x="5650249" y="2141016"/>
          <a:ext cx="5934388" cy="30493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4642">
                  <a:extLst>
                    <a:ext uri="{9D8B030D-6E8A-4147-A177-3AD203B41FA5}">
                      <a16:colId xmlns:a16="http://schemas.microsoft.com/office/drawing/2014/main" val="3635281353"/>
                    </a:ext>
                  </a:extLst>
                </a:gridCol>
                <a:gridCol w="1594118">
                  <a:extLst>
                    <a:ext uri="{9D8B030D-6E8A-4147-A177-3AD203B41FA5}">
                      <a16:colId xmlns:a16="http://schemas.microsoft.com/office/drawing/2014/main" val="2945506986"/>
                    </a:ext>
                  </a:extLst>
                </a:gridCol>
                <a:gridCol w="404208">
                  <a:extLst>
                    <a:ext uri="{9D8B030D-6E8A-4147-A177-3AD203B41FA5}">
                      <a16:colId xmlns:a16="http://schemas.microsoft.com/office/drawing/2014/main" val="1585018708"/>
                    </a:ext>
                  </a:extLst>
                </a:gridCol>
                <a:gridCol w="1335426">
                  <a:extLst>
                    <a:ext uri="{9D8B030D-6E8A-4147-A177-3AD203B41FA5}">
                      <a16:colId xmlns:a16="http://schemas.microsoft.com/office/drawing/2014/main" val="1985968354"/>
                    </a:ext>
                  </a:extLst>
                </a:gridCol>
                <a:gridCol w="1565994">
                  <a:extLst>
                    <a:ext uri="{9D8B030D-6E8A-4147-A177-3AD203B41FA5}">
                      <a16:colId xmlns:a16="http://schemas.microsoft.com/office/drawing/2014/main" val="3125678067"/>
                    </a:ext>
                  </a:extLst>
                </a:gridCol>
              </a:tblGrid>
              <a:tr h="31182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5296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掲載概要</a:t>
                      </a:r>
                    </a:p>
                  </a:txBody>
                  <a:tcPr marL="91434" marR="91434" marT="45717" marB="45717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solidFill>
                          <a:srgbClr val="F5296C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5296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原稿仕様</a:t>
                      </a:r>
                    </a:p>
                  </a:txBody>
                  <a:tcPr marL="91434" marR="91434" marT="45717" marB="45717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161209195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デバイス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SP</a:t>
                      </a:r>
                      <a:endParaRPr kumimoji="1" lang="ja-JP" altLang="en-US" sz="10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動画ファイル形式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 dirty="0">
                          <a:latin typeface="游ゴシック"/>
                          <a:ea typeface="游ゴシック"/>
                        </a:rPr>
                        <a:t>MP4</a:t>
                      </a:r>
                      <a:r>
                        <a:rPr kumimoji="1" lang="ja-JP" altLang="en-US" sz="1000" b="1" dirty="0">
                          <a:latin typeface="游ゴシック"/>
                          <a:ea typeface="游ゴシック"/>
                        </a:rPr>
                        <a:t>推奨</a:t>
                      </a:r>
                      <a:endParaRPr kumimoji="1" lang="en-US" altLang="ja-JP" sz="1000" b="1" dirty="0">
                        <a:latin typeface="游ゴシック"/>
                        <a:ea typeface="游ゴシック"/>
                      </a:endParaRPr>
                    </a:p>
                  </a:txBody>
                  <a:tcPr marL="72000" marR="35998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643712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掲載面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記事ページ</a:t>
                      </a:r>
                    </a:p>
                  </a:txBody>
                  <a:tcPr marL="91434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動画サイズ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 dirty="0">
                          <a:latin typeface="游ゴシック"/>
                          <a:ea typeface="游ゴシック"/>
                        </a:rPr>
                        <a:t>W16</a:t>
                      </a:r>
                      <a:r>
                        <a:rPr kumimoji="1" lang="ja-JP" altLang="en-US" sz="1000" b="1" dirty="0">
                          <a:latin typeface="游ゴシック"/>
                          <a:ea typeface="游ゴシック"/>
                        </a:rPr>
                        <a:t>：</a:t>
                      </a:r>
                      <a:r>
                        <a:rPr kumimoji="1" lang="en-US" altLang="ja-JP" sz="1000" b="1" dirty="0">
                          <a:latin typeface="游ゴシック"/>
                          <a:ea typeface="游ゴシック"/>
                        </a:rPr>
                        <a:t>H9</a:t>
                      </a:r>
                      <a:r>
                        <a:rPr kumimoji="1" lang="ja-JP" altLang="en-US" sz="1000" b="1" dirty="0">
                          <a:latin typeface="游ゴシック"/>
                          <a:ea typeface="游ゴシック"/>
                        </a:rPr>
                        <a:t>　</a:t>
                      </a:r>
                      <a:r>
                        <a:rPr kumimoji="1" lang="en-US" altLang="ja-JP" sz="1000" b="1" dirty="0">
                          <a:latin typeface="游ゴシック"/>
                          <a:ea typeface="游ゴシック"/>
                        </a:rPr>
                        <a:t>640×360pix</a:t>
                      </a:r>
                    </a:p>
                  </a:txBody>
                  <a:tcPr marL="72000" marR="35998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579796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表示方法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ローテーション</a:t>
                      </a:r>
                      <a:endParaRPr kumimoji="1" lang="zh-TW" altLang="en-US" sz="10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動画ファイル容量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 dirty="0">
                          <a:latin typeface="游ゴシック"/>
                          <a:ea typeface="游ゴシック"/>
                        </a:rPr>
                        <a:t>512MB</a:t>
                      </a:r>
                      <a:r>
                        <a:rPr kumimoji="1" lang="ja-JP" altLang="en-US" sz="1000" b="1" dirty="0">
                          <a:latin typeface="游ゴシック"/>
                          <a:ea typeface="游ゴシック"/>
                        </a:rPr>
                        <a:t>以内</a:t>
                      </a:r>
                    </a:p>
                  </a:txBody>
                  <a:tcPr marL="72000" marR="35998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087217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1000" b="1" kern="120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配信面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動画再生枠</a:t>
                      </a:r>
                    </a:p>
                  </a:txBody>
                  <a:tcPr marL="91434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秒数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 dirty="0">
                          <a:latin typeface="游ゴシック"/>
                          <a:ea typeface="游ゴシック"/>
                        </a:rPr>
                        <a:t>15</a:t>
                      </a:r>
                      <a:r>
                        <a:rPr kumimoji="1" lang="ja-JP" altLang="en-US" sz="1000" b="1" dirty="0">
                          <a:latin typeface="游ゴシック"/>
                          <a:ea typeface="游ゴシック"/>
                        </a:rPr>
                        <a:t>秒以下推奨</a:t>
                      </a:r>
                      <a:r>
                        <a:rPr kumimoji="1" lang="ja-JP" altLang="en-US" sz="800" b="1" dirty="0">
                          <a:latin typeface="游ゴシック"/>
                          <a:ea typeface="游ゴシック"/>
                        </a:rPr>
                        <a:t>（</a:t>
                      </a:r>
                      <a:r>
                        <a:rPr kumimoji="1" lang="en-US" altLang="ja-JP" sz="800" b="1" dirty="0">
                          <a:latin typeface="游ゴシック"/>
                          <a:ea typeface="游ゴシック"/>
                        </a:rPr>
                        <a:t>60</a:t>
                      </a:r>
                      <a:r>
                        <a:rPr kumimoji="1" lang="ja-JP" altLang="en-US" sz="800" b="1" dirty="0">
                          <a:latin typeface="游ゴシック"/>
                          <a:ea typeface="游ゴシック"/>
                        </a:rPr>
                        <a:t>秒まで）</a:t>
                      </a:r>
                    </a:p>
                  </a:txBody>
                  <a:tcPr marL="72000" marR="35998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53983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開始日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任意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原稿本数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 dirty="0">
                          <a:latin typeface="游ゴシック"/>
                          <a:ea typeface="游ゴシック"/>
                        </a:rPr>
                        <a:t>1</a:t>
                      </a:r>
                      <a:r>
                        <a:rPr kumimoji="1" lang="ja-JP" altLang="en-US" sz="1000" b="1" dirty="0">
                          <a:latin typeface="游ゴシック"/>
                          <a:ea typeface="游ゴシック"/>
                        </a:rPr>
                        <a:t>原稿まで</a:t>
                      </a:r>
                    </a:p>
                  </a:txBody>
                  <a:tcPr marL="72000" marR="35998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666035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開始時間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営業時間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原稿差替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不可</a:t>
                      </a:r>
                    </a:p>
                  </a:txBody>
                  <a:tcPr marL="72000" marR="35998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898885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掲載期間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 dirty="0">
                          <a:latin typeface="游ゴシック"/>
                          <a:ea typeface="游ゴシック"/>
                        </a:rPr>
                        <a:t>1</a:t>
                      </a:r>
                      <a:r>
                        <a:rPr kumimoji="1" lang="ja-JP" altLang="en-US" sz="1000" b="1" dirty="0">
                          <a:latin typeface="游ゴシック"/>
                          <a:ea typeface="游ゴシック"/>
                        </a:rPr>
                        <a:t>週間～</a:t>
                      </a:r>
                      <a:r>
                        <a:rPr kumimoji="1" lang="en-US" altLang="ja-JP" sz="900" b="1" dirty="0">
                          <a:latin typeface="游ゴシック"/>
                          <a:ea typeface="游ゴシック"/>
                        </a:rPr>
                        <a:t>※</a:t>
                      </a:r>
                      <a:r>
                        <a:rPr kumimoji="1" lang="ja-JP" altLang="en-US" sz="900" b="1" dirty="0">
                          <a:latin typeface="游ゴシック"/>
                          <a:ea typeface="游ゴシック"/>
                        </a:rPr>
                        <a:t>ご相談ください</a:t>
                      </a:r>
                      <a:endParaRPr kumimoji="1" lang="ja-JP" altLang="en-US" sz="1000" b="1" dirty="0">
                        <a:latin typeface="游ゴシック"/>
                        <a:ea typeface="游ゴシック"/>
                      </a:endParaRPr>
                    </a:p>
                  </a:txBody>
                  <a:tcPr marL="91434" marR="0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リンク先</a:t>
                      </a:r>
                      <a:endParaRPr kumimoji="1" lang="en-US" altLang="ja-JP" sz="10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 dirty="0">
                          <a:latin typeface="游ゴシック"/>
                          <a:ea typeface="游ゴシック"/>
                        </a:rPr>
                        <a:t>1</a:t>
                      </a:r>
                      <a:r>
                        <a:rPr kumimoji="1" lang="ja-JP" altLang="en-US" sz="1000" b="1" dirty="0">
                          <a:latin typeface="游ゴシック"/>
                          <a:ea typeface="游ゴシック"/>
                        </a:rPr>
                        <a:t>か所まで</a:t>
                      </a:r>
                    </a:p>
                  </a:txBody>
                  <a:tcPr marL="72000" marR="35998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022739"/>
                  </a:ext>
                </a:extLst>
              </a:tr>
              <a:tr h="311829"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動画音声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自動ミュート再生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b="1">
                          <a:latin typeface="游ゴシック"/>
                          <a:ea typeface="游ゴシック"/>
                        </a:rPr>
                        <a:t>申込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期限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 dirty="0">
                          <a:latin typeface="游ゴシック"/>
                          <a:ea typeface="游ゴシック"/>
                        </a:rPr>
                        <a:t>16</a:t>
                      </a:r>
                      <a:r>
                        <a:rPr kumimoji="1" lang="ja-JP" altLang="en-US" sz="1000" b="1" dirty="0">
                          <a:latin typeface="游ゴシック"/>
                          <a:ea typeface="游ゴシック"/>
                        </a:rPr>
                        <a:t>営業日前</a:t>
                      </a:r>
                    </a:p>
                  </a:txBody>
                  <a:tcPr marL="72000" marR="35998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0495281"/>
                  </a:ext>
                </a:extLst>
              </a:tr>
              <a:tr h="311828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kumimoji="1" lang="ja-JP" altLang="en-US" sz="9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0">
                      <a:noFill/>
                    </a:lnL>
                    <a:lnR w="0">
                      <a:noFill/>
                    </a:lnR>
                    <a:lnT w="6350">
                      <a:solidFill>
                        <a:schemeClr val="accent1"/>
                      </a:solidFill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kumimoji="1" lang="ja-JP" altLang="en-US" sz="10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0">
                      <a:noFill/>
                    </a:lnL>
                    <a:lnR w="0">
                      <a:noFill/>
                    </a:lnR>
                    <a:lnT w="6350">
                      <a:solidFill>
                        <a:schemeClr val="accent1"/>
                      </a:solidFill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kumimoji="1" lang="ja-JP" altLang="en-US" sz="9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ja-JP" altLang="en-US" sz="1000" b="1">
                          <a:latin typeface="游ゴシック"/>
                          <a:ea typeface="游ゴシック"/>
                        </a:rPr>
                        <a:t>入稿期限</a:t>
                      </a:r>
                      <a:endParaRPr kumimoji="1" lang="ja-JP" sz="1000"/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altLang="ja-JP" sz="1000" b="1" dirty="0">
                          <a:latin typeface="游ゴシック"/>
                          <a:ea typeface="游ゴシック"/>
                        </a:rPr>
                        <a:t>12</a:t>
                      </a:r>
                      <a:r>
                        <a:rPr lang="ja-JP" altLang="en-US" sz="1000" b="1" dirty="0">
                          <a:latin typeface="游ゴシック"/>
                          <a:ea typeface="游ゴシック"/>
                        </a:rPr>
                        <a:t>営業日前</a:t>
                      </a:r>
                      <a:endParaRPr kumimoji="1" lang="ja-JP" sz="1000" dirty="0"/>
                    </a:p>
                  </a:txBody>
                  <a:tcPr marL="72000" marR="35998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1044447"/>
                  </a:ext>
                </a:extLst>
              </a:tr>
            </a:tbl>
          </a:graphicData>
        </a:graphic>
      </p:graphicFrame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9D55BA3-1B72-E933-5DC4-EFAD2D352BD8}"/>
              </a:ext>
            </a:extLst>
          </p:cNvPr>
          <p:cNvSpPr txBox="1"/>
          <p:nvPr/>
        </p:nvSpPr>
        <p:spPr>
          <a:xfrm>
            <a:off x="5486756" y="4949321"/>
            <a:ext cx="3346802" cy="1428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en-US" altLang="ja-JP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16</a:t>
            </a: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秒以上の場合スキッパブル必須。</a:t>
            </a: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スキッパブルの場合、再生開始から</a:t>
            </a:r>
            <a:r>
              <a:rPr kumimoji="1" lang="en-US" altLang="ja-JP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5</a:t>
            </a: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秒後にスキップ可能となります。</a:t>
            </a:r>
            <a:endParaRPr kumimoji="1" lang="en-US" altLang="ja-JP" sz="650" kern="1200">
              <a:solidFill>
                <a:srgbClr val="78787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動画圧縮コーデックは「</a:t>
            </a:r>
            <a:r>
              <a:rPr kumimoji="1" lang="en-US" altLang="ja-JP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H.264/MPEG-4 AVC</a:t>
            </a: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」、</a:t>
            </a:r>
            <a:br>
              <a:rPr kumimoji="1" lang="en-US" altLang="ja-JP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</a:b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音声圧縮コーデックは「</a:t>
            </a:r>
            <a:r>
              <a:rPr kumimoji="1" lang="en-US" altLang="ja-JP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AAC(AAC-LC)</a:t>
            </a: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」のみ対応しております。</a:t>
            </a: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ビットレートは</a:t>
            </a:r>
            <a:r>
              <a:rPr kumimoji="1" lang="en-US" altLang="ja-JP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1,000kbps</a:t>
            </a: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以上でも対応できますが、配信環境に</a:t>
            </a:r>
            <a:br>
              <a:rPr kumimoji="1" lang="en-US" altLang="ja-JP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</a:b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よっては動画がスムーズに流れない可能性があります。</a:t>
            </a: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有料会員ログイン時は表示されません。</a:t>
            </a:r>
            <a:endParaRPr kumimoji="1" lang="en-US" altLang="ja-JP" sz="650" kern="1200">
              <a:solidFill>
                <a:srgbClr val="78787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臨時ニュースが入ってきた際には掲載を一時的に止める場合があります。</a:t>
            </a:r>
            <a:endParaRPr kumimoji="1" lang="en-US" altLang="ja-JP" sz="650" kern="1200">
              <a:solidFill>
                <a:srgbClr val="78787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最低出稿金額</a:t>
            </a:r>
            <a:r>
              <a:rPr kumimoji="1" lang="en-US" altLang="ja-JP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50</a:t>
            </a: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万円～のご実施となります。</a:t>
            </a:r>
          </a:p>
        </p:txBody>
      </p:sp>
      <p:sp>
        <p:nvSpPr>
          <p:cNvPr id="14" name="テキスト プレースホルダー 1">
            <a:extLst>
              <a:ext uri="{FF2B5EF4-FFF2-40B4-BE49-F238E27FC236}">
                <a16:creationId xmlns:a16="http://schemas.microsoft.com/office/drawing/2014/main" id="{A02F0554-02E6-7B7C-4A0B-432EAF5BFCF3}"/>
              </a:ext>
            </a:extLst>
          </p:cNvPr>
          <p:cNvSpPr txBox="1">
            <a:spLocks/>
          </p:cNvSpPr>
          <p:nvPr/>
        </p:nvSpPr>
        <p:spPr>
          <a:xfrm>
            <a:off x="6999720" y="6573060"/>
            <a:ext cx="4695983" cy="223587"/>
          </a:xfrm>
          <a:prstGeom prst="rect">
            <a:avLst/>
          </a:prstGeom>
        </p:spPr>
        <p:txBody>
          <a:bodyPr vert="horz" lIns="91434" tIns="45717" rIns="91434" bIns="45717" rtlCol="0" anchor="t" anchorCtr="0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58">
              <a:lnSpc>
                <a:spcPct val="110000"/>
              </a:lnSpc>
              <a:defRPr/>
            </a:pPr>
            <a:r>
              <a:rPr lang="ja-JP" altLang="en-US" sz="900" dirty="0">
                <a:solidFill>
                  <a:prstClr val="black"/>
                </a:solidFill>
                <a:latin typeface="游ゴシック"/>
                <a:ea typeface="游ゴシック"/>
              </a:rPr>
              <a:t>表示価格は税別です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868C2944-B4C1-89D8-1EA2-E8FBA3162F1E}"/>
              </a:ext>
            </a:extLst>
          </p:cNvPr>
          <p:cNvGrpSpPr/>
          <p:nvPr/>
        </p:nvGrpSpPr>
        <p:grpSpPr>
          <a:xfrm>
            <a:off x="1056305" y="979458"/>
            <a:ext cx="3464551" cy="5128681"/>
            <a:chOff x="1056305" y="979458"/>
            <a:chExt cx="3464551" cy="5128681"/>
          </a:xfrm>
        </p:grpSpPr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8467E617-788C-06A9-443F-1043C360667F}"/>
                </a:ext>
              </a:extLst>
            </p:cNvPr>
            <p:cNvSpPr txBox="1"/>
            <p:nvPr/>
          </p:nvSpPr>
          <p:spPr>
            <a:xfrm>
              <a:off x="1056305" y="979458"/>
              <a:ext cx="3464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>
                <a:defRPr sz="1100" b="1">
                  <a:latin typeface="+mn-ea"/>
                </a:defRPr>
              </a:lvl1pPr>
            </a:lstStyle>
            <a:p>
              <a:pPr algn="ctr" defTabSz="914358" rtl="0">
                <a:defRPr/>
              </a:pPr>
              <a:r>
                <a:rPr kumimoji="1" lang="ja-JP" altLang="en-US" sz="1200" kern="1200" dirty="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スマホサイト（記事ページ）</a:t>
              </a:r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C15EFAA6-1BA9-2B4A-B0F5-4DA5E19EC9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7092" b="227"/>
            <a:stretch/>
          </p:blipFill>
          <p:spPr>
            <a:xfrm>
              <a:off x="2014071" y="1726885"/>
              <a:ext cx="1433232" cy="438125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2F0BC3EE-BE3B-DF34-9056-6FB92AEFEFD4}"/>
                </a:ext>
              </a:extLst>
            </p:cNvPr>
            <p:cNvGrpSpPr/>
            <p:nvPr/>
          </p:nvGrpSpPr>
          <p:grpSpPr>
            <a:xfrm>
              <a:off x="2014071" y="2210314"/>
              <a:ext cx="1433232" cy="889175"/>
              <a:chOff x="1241979" y="2552384"/>
              <a:chExt cx="2271962" cy="1409002"/>
            </a:xfrm>
          </p:grpSpPr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32CBB541-39AC-91F9-2F26-039F719A402E}"/>
                  </a:ext>
                </a:extLst>
              </p:cNvPr>
              <p:cNvSpPr/>
              <p:nvPr/>
            </p:nvSpPr>
            <p:spPr>
              <a:xfrm>
                <a:off x="1241979" y="2552384"/>
                <a:ext cx="2271962" cy="1409002"/>
              </a:xfrm>
              <a:prstGeom prst="rect">
                <a:avLst/>
              </a:prstGeom>
              <a:solidFill>
                <a:srgbClr val="F5296C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914358" rtl="0">
                  <a:defRPr/>
                </a:pPr>
                <a:endParaRPr kumimoji="1" lang="en-US" altLang="ja-JP" sz="1200" b="1" kern="120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 algn="ctr" defTabSz="914358" rtl="0">
                  <a:defRPr/>
                </a:pPr>
                <a:endParaRPr kumimoji="1" lang="en-US" altLang="ja-JP" sz="1200" b="1" kern="120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 algn="ctr" defTabSz="914358" rtl="0">
                  <a:defRPr/>
                </a:pPr>
                <a:endParaRPr kumimoji="1" lang="ja-JP" altLang="en-US" sz="1200" b="1" kern="120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28" name="三角形 143">
                <a:extLst>
                  <a:ext uri="{FF2B5EF4-FFF2-40B4-BE49-F238E27FC236}">
                    <a16:creationId xmlns:a16="http://schemas.microsoft.com/office/drawing/2014/main" id="{726C2889-0911-1178-B729-5E634BB9D424}"/>
                  </a:ext>
                </a:extLst>
              </p:cNvPr>
              <p:cNvSpPr/>
              <p:nvPr/>
            </p:nvSpPr>
            <p:spPr>
              <a:xfrm rot="5400000">
                <a:off x="2246264" y="3096982"/>
                <a:ext cx="374462" cy="34476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8" rtl="0">
                  <a:defRPr/>
                </a:pPr>
                <a:endParaRPr kumimoji="1" lang="ja-JP" altLang="en-US" kern="120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</p:grp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61F0CFB1-5703-2E6C-821E-AB25D5A0A8AD}"/>
                </a:ext>
              </a:extLst>
            </p:cNvPr>
            <p:cNvSpPr/>
            <p:nvPr/>
          </p:nvSpPr>
          <p:spPr>
            <a:xfrm>
              <a:off x="2011476" y="1726885"/>
              <a:ext cx="1435827" cy="3466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 rtl="0">
                <a:defRPr/>
              </a:pPr>
              <a:endParaRPr kumimoji="1" lang="ja-JP" altLang="en-US" sz="800" b="1" kern="120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" name="Text Box 19">
              <a:extLst>
                <a:ext uri="{FF2B5EF4-FFF2-40B4-BE49-F238E27FC236}">
                  <a16:creationId xmlns:a16="http://schemas.microsoft.com/office/drawing/2014/main" id="{ACB86981-8B2C-EEB3-A1CA-4201026A02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2567" y="2971757"/>
              <a:ext cx="1924261" cy="4572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5296C"/>
              </a:solidFill>
              <a:miter lim="800000"/>
              <a:headEnd/>
              <a:tailEnd/>
            </a:ln>
          </p:spPr>
          <p:txBody>
            <a:bodyPr wrap="square" anchor="ctr" anchorCtr="0">
              <a:noAutofit/>
            </a:bodyPr>
            <a:lstStyle>
              <a:lvl1pPr>
                <a:defRPr kumimoji="1" sz="1200">
                  <a:solidFill>
                    <a:srgbClr val="4D4D4D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1200">
                  <a:solidFill>
                    <a:srgbClr val="4D4D4D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1200">
                  <a:solidFill>
                    <a:srgbClr val="4D4D4D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1200">
                  <a:solidFill>
                    <a:srgbClr val="4D4D4D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1200">
                  <a:solidFill>
                    <a:srgbClr val="4D4D4D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4D4D4D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4D4D4D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4D4D4D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4D4D4D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 algn="ctr" defTabSz="914358" rtl="0">
                <a:defRPr/>
              </a:pPr>
              <a:r>
                <a:rPr lang="ja-JP" altLang="en-US" sz="10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動画再生枠</a:t>
              </a:r>
            </a:p>
            <a:p>
              <a:pPr algn="ctr" defTabSz="914358" rtl="0">
                <a:defRPr/>
              </a:pPr>
              <a:r>
                <a:rPr lang="en-US" altLang="ja-JP" sz="10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※</a:t>
              </a:r>
              <a:r>
                <a:rPr lang="ja-JP" altLang="en-US" sz="10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本編再生前に配信</a:t>
              </a:r>
            </a:p>
          </p:txBody>
        </p: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69DF18BD-724C-2538-E922-247FB92D8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1474" y="1393258"/>
              <a:ext cx="1433233" cy="3119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8964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1d17d1-371e-444b-9fed-aa10130732f3">
      <Value>1</Value>
    </TaxCatchAll>
    <g65284cf7a6f4e728a7ac7125819f56e xmlns="4df21647-6895-4e8e-b58a-65a3b705282a">
      <Terms xmlns="http://schemas.microsoft.com/office/infopath/2007/PartnerControls">
        <TermInfo xmlns="http://schemas.microsoft.com/office/infopath/2007/PartnerControls">
          <TermName xmlns="http://schemas.microsoft.com/office/infopath/2007/PartnerControls">社外秘</TermName>
          <TermId xmlns="http://schemas.microsoft.com/office/infopath/2007/PartnerControls">2bccc057-7f2d-4b51-9481-fc2b174b25e4</TermId>
        </TermInfo>
      </Terms>
    </g65284cf7a6f4e728a7ac7125819f56e>
    <_Flow_SignoffStatus xmlns="4df21647-6895-4e8e-b58a-65a3b705282a" xsi:nil="true"/>
    <lcf76f155ced4ddcb4097134ff3c332f xmlns="4df21647-6895-4e8e-b58a-65a3b705282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9EF4D3C12AE40548870ED85D7746B8D4" ma:contentTypeVersion="22" ma:contentTypeDescription="新しいドキュメントを作成します。" ma:contentTypeScope="" ma:versionID="02222bb8f74d2a7d6719559ef5913788">
  <xsd:schema xmlns:xsd="http://www.w3.org/2001/XMLSchema" xmlns:xs="http://www.w3.org/2001/XMLSchema" xmlns:p="http://schemas.microsoft.com/office/2006/metadata/properties" xmlns:ns2="4df21647-6895-4e8e-b58a-65a3b705282a" xmlns:ns3="3c1d17d1-371e-444b-9fed-aa10130732f3" targetNamespace="http://schemas.microsoft.com/office/2006/metadata/properties" ma:root="true" ma:fieldsID="21127ed687ba3fb91b6e7962ea87945a" ns2:_="" ns3:_="">
    <xsd:import namespace="4df21647-6895-4e8e-b58a-65a3b705282a"/>
    <xsd:import namespace="3c1d17d1-371e-444b-9fed-aa10130732f3"/>
    <xsd:element name="properties">
      <xsd:complexType>
        <xsd:sequence>
          <xsd:element name="documentManagement">
            <xsd:complexType>
              <xsd:all>
                <xsd:element ref="ns2:g65284cf7a6f4e728a7ac7125819f56e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_Flow_SignoffStatu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f21647-6895-4e8e-b58a-65a3b705282a" elementFormDefault="qualified">
    <xsd:import namespace="http://schemas.microsoft.com/office/2006/documentManagement/types"/>
    <xsd:import namespace="http://schemas.microsoft.com/office/infopath/2007/PartnerControls"/>
    <xsd:element name="g65284cf7a6f4e728a7ac7125819f56e" ma:index="9" ma:taxonomy="true" ma:internalName="g65284cf7a6f4e728a7ac7125819f56e" ma:taxonomyFieldName="DocumentSecurity" ma:displayName="機密区分" ma:readOnly="false" ma:default="1;#社外秘|2bccc057-7f2d-4b51-9481-fc2b174b25e4" ma:fieldId="{065284cf-7a6f-4e72-8a7a-c7125819f56e}" ma:sspId="3081144c-cd6a-41e5-af26-373a289259e4" ma:termSetId="1be72c66-1596-460e-b001-704ae1b831a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Flow_SignoffStatus" ma:index="15" nillable="true" ma:displayName="承認の状態" ma:internalName="_x627f__x8a8d__x306e__x72b6__x614b_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画像タグ" ma:readOnly="false" ma:fieldId="{5cf76f15-5ced-4ddc-b409-7134ff3c332f}" ma:taxonomyMulti="true" ma:sspId="3081144c-cd6a-41e5-af26-373a289259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1d17d1-371e-444b-9fed-aa10130732f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c99e76ce-e1a3-425d-b68b-fdff7753cd79}" ma:internalName="TaxCatchAll" ma:showField="CatchAllData" ma:web="3c1d17d1-371e-444b-9fed-aa10130732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コンテンツ タイプ"/>
        <xsd:element ref="dc:title" minOccurs="0" maxOccurs="1" ma:index="3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65AD85-B0A6-473E-89D4-3A23B60F667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df21647-6895-4e8e-b58a-65a3b705282a"/>
    <ds:schemaRef ds:uri="http://purl.org/dc/elements/1.1/"/>
    <ds:schemaRef ds:uri="http://schemas.microsoft.com/office/2006/metadata/properties"/>
    <ds:schemaRef ds:uri="3c1d17d1-371e-444b-9fed-aa10130732f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8C939E3-AC41-439B-AB31-BA91310199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69971E-AF19-43C7-87F3-3875D4F406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f21647-6895-4e8e-b58a-65a3b705282a"/>
    <ds:schemaRef ds:uri="3c1d17d1-371e-444b-9fed-aa10130732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1526</Words>
  <Application>Microsoft Office PowerPoint</Application>
  <PresentationFormat>ワイド画面</PresentationFormat>
  <Paragraphs>335</Paragraphs>
  <Slides>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6" baseType="lpstr">
      <vt:lpstr>Yu Gothic</vt:lpstr>
      <vt:lpstr>Yu Gothic</vt:lpstr>
      <vt:lpstr>游ゴシック Light</vt:lpstr>
      <vt:lpstr>Yu Gothic Medium</vt:lpstr>
      <vt:lpstr>Arial</vt:lpstr>
      <vt:lpstr>Calibri</vt:lpstr>
      <vt:lpstr>Calibri Light</vt:lpstr>
      <vt:lpstr>Office 2013 - 2022 テーマ</vt:lpstr>
      <vt:lpstr>PowerPoint プレゼンテーション</vt:lpstr>
      <vt:lpstr>朝日新聞デジタル版 限定広告メニュー</vt:lpstr>
      <vt:lpstr>PC. 平日１dayジャック ゲート広告</vt:lpstr>
      <vt:lpstr>SP. プレミアムインフィード </vt:lpstr>
      <vt:lpstr>PC. 記事中レクタングル</vt:lpstr>
      <vt:lpstr>PC. 記事上動画広告</vt:lpstr>
      <vt:lpstr>PC. プリロール動画</vt:lpstr>
      <vt:lpstr>SP. プリロール動画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朝日媒体資料01ラスタ</dc:title>
  <dc:creator>國京　健太</dc:creator>
  <cp:lastModifiedBy>有田　元則</cp:lastModifiedBy>
  <cp:revision>12</cp:revision>
  <dcterms:created xsi:type="dcterms:W3CDTF">2022-11-18T10:48:13Z</dcterms:created>
  <dcterms:modified xsi:type="dcterms:W3CDTF">2025-03-26T08:53:55Z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2022-11-18T00:00:00Z</vt:filetime>
  </property>
  <property fmtid="{D5CDD505-2E9C-101B-9397-08002B2CF9AE}" pid="3" name="Creator">
    <vt:lpwstr>Adobe Illustrator 27.0 (Macintosh)</vt:lpwstr>
  </property>
  <property fmtid="{D5CDD505-2E9C-101B-9397-08002B2CF9AE}" pid="4" name="CreatorVersion">
    <vt:lpwstr>21.0.0</vt:lpwstr>
  </property>
  <property fmtid="{D5CDD505-2E9C-101B-9397-08002B2CF9AE}" pid="5" name="LastSaved">
    <vt:filetime>2022-11-18T00:00:00Z</vt:filetime>
  </property>
  <property fmtid="{D5CDD505-2E9C-101B-9397-08002B2CF9AE}" pid="6" name="Producer">
    <vt:lpwstr>Adobe PDF library 16.07</vt:lpwstr>
  </property>
  <property fmtid="{D5CDD505-2E9C-101B-9397-08002B2CF9AE}" pid="7" name="ContentTypeId">
    <vt:lpwstr>0x0101009EF4D3C12AE40548870ED85D7746B8D4</vt:lpwstr>
  </property>
  <property fmtid="{D5CDD505-2E9C-101B-9397-08002B2CF9AE}" pid="8" name="MediaServiceImageTags">
    <vt:lpwstr/>
  </property>
  <property fmtid="{D5CDD505-2E9C-101B-9397-08002B2CF9AE}" pid="9" name="Order">
    <vt:r8>25800</vt:r8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_ExtendedDescription">
    <vt:lpwstr/>
  </property>
  <property fmtid="{D5CDD505-2E9C-101B-9397-08002B2CF9AE}" pid="15" name="TriggerFlowInfo">
    <vt:lpwstr/>
  </property>
  <property fmtid="{D5CDD505-2E9C-101B-9397-08002B2CF9AE}" pid="16" name="DocumentSecurity">
    <vt:lpwstr>1;#社外秘|2bccc057-7f2d-4b51-9481-fc2b174b25e4</vt:lpwstr>
  </property>
</Properties>
</file>