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3"/>
    <a:srgbClr val="F2F2F4"/>
    <a:srgbClr val="B9AEB2"/>
    <a:srgbClr val="F5296C"/>
    <a:srgbClr val="00B900"/>
    <a:srgbClr val="1586D2"/>
    <a:srgbClr val="DBDBDB"/>
    <a:srgbClr val="FFFFFF"/>
    <a:srgbClr val="8338A6"/>
    <a:srgbClr val="4F5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29647-D216-424F-8D6D-B2405846F46F}" v="34" dt="2025-02-27T04:55:0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49" autoAdjust="0"/>
  </p:normalViewPr>
  <p:slideViewPr>
    <p:cSldViewPr snapToGrid="0">
      <p:cViewPr varScale="1">
        <p:scale>
          <a:sx n="88" d="100"/>
          <a:sy n="88" d="100"/>
        </p:scale>
        <p:origin x="466" y="288"/>
      </p:cViewPr>
      <p:guideLst>
        <p:guide orient="horz" pos="1059"/>
        <p:guide pos="7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仲村　暢明" userId="effd6507-7107-4e0a-b179-1ea81534909b" providerId="ADAL" clId="{CB5E4766-45EF-4775-891B-834C6288EA40}"/>
    <pc:docChg chg="delSld">
      <pc:chgData name="仲村　暢明" userId="effd6507-7107-4e0a-b179-1ea81534909b" providerId="ADAL" clId="{CB5E4766-45EF-4775-891B-834C6288EA40}" dt="2025-02-27T07:02:48.868" v="1" actId="47"/>
      <pc:docMkLst>
        <pc:docMk/>
      </pc:docMkLst>
      <pc:sldChg chg="del">
        <pc:chgData name="仲村　暢明" userId="effd6507-7107-4e0a-b179-1ea81534909b" providerId="ADAL" clId="{CB5E4766-45EF-4775-891B-834C6288EA40}" dt="2025-02-27T07:01:39.529" v="0" actId="47"/>
        <pc:sldMkLst>
          <pc:docMk/>
          <pc:sldMk cId="0" sldId="257"/>
        </pc:sldMkLst>
      </pc:sldChg>
      <pc:sldChg chg="del">
        <pc:chgData name="仲村　暢明" userId="effd6507-7107-4e0a-b179-1ea81534909b" providerId="ADAL" clId="{CB5E4766-45EF-4775-891B-834C6288EA40}" dt="2025-02-27T07:01:39.529" v="0" actId="47"/>
        <pc:sldMkLst>
          <pc:docMk/>
          <pc:sldMk cId="962405845" sldId="303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3449382715" sldId="408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396763107" sldId="430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991239225" sldId="473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790232872" sldId="492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935682344" sldId="499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512136929" sldId="501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115420483" sldId="502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3877877845" sldId="522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3379969958" sldId="525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153830722" sldId="527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017695552" sldId="663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592244439" sldId="671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93242011" sldId="672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325744936" sldId="673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422278749" sldId="4886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2452153661" sldId="2142534470"/>
        </pc:sldMkLst>
      </pc:sldChg>
      <pc:sldChg chg="del">
        <pc:chgData name="仲村　暢明" userId="effd6507-7107-4e0a-b179-1ea81534909b" providerId="ADAL" clId="{CB5E4766-45EF-4775-891B-834C6288EA40}" dt="2025-02-27T07:02:48.868" v="1" actId="47"/>
        <pc:sldMkLst>
          <pc:docMk/>
          <pc:sldMk cId="1153776150" sldId="2142534471"/>
        </pc:sldMkLst>
      </pc:sldChg>
      <pc:sldMasterChg chg="delSldLayout">
        <pc:chgData name="仲村　暢明" userId="effd6507-7107-4e0a-b179-1ea81534909b" providerId="ADAL" clId="{CB5E4766-45EF-4775-891B-834C6288EA40}" dt="2025-02-27T07:01:39.529" v="0" actId="47"/>
        <pc:sldMasterMkLst>
          <pc:docMk/>
          <pc:sldMasterMk cId="1290672689" sldId="2147483746"/>
        </pc:sldMasterMkLst>
        <pc:sldLayoutChg chg="del">
          <pc:chgData name="仲村　暢明" userId="effd6507-7107-4e0a-b179-1ea81534909b" providerId="ADAL" clId="{CB5E4766-45EF-4775-891B-834C6288EA40}" dt="2025-02-27T07:01:39.529" v="0" actId="47"/>
          <pc:sldLayoutMkLst>
            <pc:docMk/>
            <pc:sldMasterMk cId="1290672689" sldId="2147483746"/>
            <pc:sldLayoutMk cId="951919967" sldId="2147483758"/>
          </pc:sldLayoutMkLst>
        </pc:sldLayoutChg>
        <pc:sldLayoutChg chg="del">
          <pc:chgData name="仲村　暢明" userId="effd6507-7107-4e0a-b179-1ea81534909b" providerId="ADAL" clId="{CB5E4766-45EF-4775-891B-834C6288EA40}" dt="2025-02-27T07:01:39.529" v="0" actId="47"/>
          <pc:sldLayoutMkLst>
            <pc:docMk/>
            <pc:sldMasterMk cId="1290672689" sldId="2147483746"/>
            <pc:sldLayoutMk cId="3317704452" sldId="21474838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B722FB2-E137-F5D1-58E6-19A0DA883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B2BF95-FF2D-ED67-6E84-02B994EC2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884FDA-1294-8AB7-6122-9275A1F97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362C2-0F12-4E4E-9DEE-08B4E4A1E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03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083A7-057E-124A-B32E-5003B630814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B7D4-2A45-FA48-AA9A-262E584FA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A186E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ユーザー定義 1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B4407E6835C64183134B698F94831D" ma:contentTypeVersion="25" ma:contentTypeDescription="新しいドキュメントを作成します。" ma:contentTypeScope="" ma:versionID="1ebefbc8ca27e7f95339af09326fb642">
  <xsd:schema xmlns:xsd="http://www.w3.org/2001/XMLSchema" xmlns:xs="http://www.w3.org/2001/XMLSchema" xmlns:p="http://schemas.microsoft.com/office/2006/metadata/properties" xmlns:ns2="60f9c1bb-5bd1-4444-aaf5-8e0bc6b212a0" xmlns:ns3="486529ad-69b7-4d0f-b0b6-5cec7fe852f4" targetNamespace="http://schemas.microsoft.com/office/2006/metadata/properties" ma:root="true" ma:fieldsID="53396f650eccbe044e5dd8d1be3b9663" ns2:_="" ns3:_="">
    <xsd:import namespace="60f9c1bb-5bd1-4444-aaf5-8e0bc6b212a0"/>
    <xsd:import namespace="486529ad-69b7-4d0f-b0b6-5cec7fe852f4"/>
    <xsd:element name="properties">
      <xsd:complexType>
        <xsd:sequence>
          <xsd:element name="documentManagement">
            <xsd:complexType>
              <xsd:all>
                <xsd:element ref="ns2:g65284cf7a6f4e728a7ac7125819f56e" minOccurs="0"/>
                <xsd:element ref="ns3:TaxCatchAll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_x6700__x7d42__x66f4__x65b0__x800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9c1bb-5bd1-4444-aaf5-8e0bc6b212a0" elementFormDefault="qualified">
    <xsd:import namespace="http://schemas.microsoft.com/office/2006/documentManagement/types"/>
    <xsd:import namespace="http://schemas.microsoft.com/office/infopath/2007/PartnerControls"/>
    <xsd:element name="g65284cf7a6f4e728a7ac7125819f56e" ma:index="9" ma:taxonomy="true" ma:internalName="g65284cf7a6f4e728a7ac7125819f56e" ma:taxonomyFieldName="DocumentSecurity" ma:displayName="機密区分" ma:readOnly="false" ma:default="1;#社外秘|2bccc057-7f2d-4b51-9481-fc2b174b25e4" ma:fieldId="{065284cf-7a6f-4e72-8a7a-c7125819f56e}" ma:sspId="3081144c-cd6a-41e5-af26-373a289259e4" ma:termSetId="1be72c66-1596-460e-b001-704ae1b83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3081144c-cd6a-41e5-af26-373a289259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_x6700__x7d42__x66f4__x65b0__x8005_" ma:index="25" nillable="true" ma:displayName="最終更新者" ma:format="Dropdown" ma:list="UserInfo" ma:SharePointGroup="0" ma:internalName="_x6700__x7d42__x66f4__x65b0__x8005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529ad-69b7-4d0f-b0b6-5cec7fe852f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35f504e-a5d8-45c1-8c78-ddc3f30ba66c}" ma:internalName="TaxCatchAll" ma:showField="CatchAllData" ma:web="486529ad-69b7-4d0f-b0b6-5cec7fe852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6529ad-69b7-4d0f-b0b6-5cec7fe852f4">
      <Value>1</Value>
    </TaxCatchAll>
    <g65284cf7a6f4e728a7ac7125819f56e xmlns="60f9c1bb-5bd1-4444-aaf5-8e0bc6b212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社外秘</TermName>
          <TermId xmlns="http://schemas.microsoft.com/office/infopath/2007/PartnerControls">2bccc057-7f2d-4b51-9481-fc2b174b25e4</TermId>
        </TermInfo>
      </Terms>
    </g65284cf7a6f4e728a7ac7125819f56e>
    <lcf76f155ced4ddcb4097134ff3c332f xmlns="60f9c1bb-5bd1-4444-aaf5-8e0bc6b212a0">
      <Terms xmlns="http://schemas.microsoft.com/office/infopath/2007/PartnerControls"/>
    </lcf76f155ced4ddcb4097134ff3c332f>
    <_x6700__x7d42__x66f4__x65b0__x8005_ xmlns="60f9c1bb-5bd1-4444-aaf5-8e0bc6b212a0">
      <UserInfo>
        <DisplayName/>
        <AccountId xsi:nil="true"/>
        <AccountType/>
      </UserInfo>
    </_x6700__x7d42__x66f4__x65b0__x8005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A0A77-7A7E-4F43-8520-313D5A66C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9c1bb-5bd1-4444-aaf5-8e0bc6b212a0"/>
    <ds:schemaRef ds:uri="486529ad-69b7-4d0f-b0b6-5cec7fe852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E1A0E9-6D00-4B04-81C7-F729645AA4D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486529ad-69b7-4d0f-b0b6-5cec7fe852f4"/>
    <ds:schemaRef ds:uri="http://schemas.microsoft.com/office/infopath/2007/PartnerControls"/>
    <ds:schemaRef ds:uri="60f9c1bb-5bd1-4444-aaf5-8e0bc6b212a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D88364-A018-487D-9C71-86B4C077E1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4181</Words>
  <Application>Microsoft Office PowerPoint</Application>
  <PresentationFormat>ワイド画面</PresentationFormat>
  <Paragraphs>527</Paragraphs>
  <Slides>25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</vt:lpstr>
      <vt:lpstr>Yu Gothic Medium</vt:lpstr>
      <vt:lpstr>Arial</vt:lpstr>
      <vt:lpstr>Calibri</vt:lpstr>
      <vt:lpstr>Segoe UI</vt:lpstr>
      <vt:lpstr>Office テーマ</vt:lpstr>
      <vt:lpstr>タイアップ広告メニュー</vt:lpstr>
      <vt:lpstr>タイアップ広告 （基本メニュー）</vt:lpstr>
      <vt:lpstr>タイアップ記事広告</vt:lpstr>
      <vt:lpstr>①シンプルデザイン</vt:lpstr>
      <vt:lpstr>②リッチデザイン </vt:lpstr>
      <vt:lpstr>タイアップ広告 （オプションメニュー）</vt:lpstr>
      <vt:lpstr>動画制作</vt:lpstr>
      <vt:lpstr>二次利用</vt:lpstr>
      <vt:lpstr>外部誘導ブースト</vt:lpstr>
      <vt:lpstr>タイアップ広告 A-TANKターゲティング</vt:lpstr>
      <vt:lpstr>【朝日新聞社限定】X：Amplifyスポンサーシップ「Standard」</vt:lpstr>
      <vt:lpstr>【朝日新聞社限定】X：Amplifyスポンサーシップ「Special」</vt:lpstr>
      <vt:lpstr>LINEダイジェストスポット</vt:lpstr>
      <vt:lpstr>Yahoo!ニュース スポンサードコンテンツ</vt:lpstr>
      <vt:lpstr>データワン（ファミマ購買データを活用した記事タイアップへの誘導）</vt:lpstr>
      <vt:lpstr>タグ設置</vt:lpstr>
      <vt:lpstr>Run Of 朝日新聞</vt:lpstr>
      <vt:lpstr>原稿レギュレーション</vt:lpstr>
      <vt:lpstr>原稿についての注意事項 </vt:lpstr>
      <vt:lpstr>原稿についての注意事項 </vt:lpstr>
      <vt:lpstr>テキスト広告で使用できる記号一覧 </vt:lpstr>
      <vt:lpstr>諸注意 </vt:lpstr>
      <vt:lpstr>掲載までの流れ</vt:lpstr>
      <vt:lpstr>掲載までの流れ </vt:lpstr>
      <vt:lpstr>広告についての お問い合わせ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朝日媒体資料01ラスタ</dc:title>
  <dc:creator/>
  <cp:lastModifiedBy>有田　元則</cp:lastModifiedBy>
  <cp:revision>3</cp:revision>
  <dcterms:created xsi:type="dcterms:W3CDTF">2022-11-18T10:48:13Z</dcterms:created>
  <dcterms:modified xsi:type="dcterms:W3CDTF">2025-03-27T02:28:40Z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Adobe Illustrator 27.0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2022-11-18T00:00:00Z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0x0101001AB4407E6835C64183134B698F94831D</vt:lpwstr>
  </property>
  <property fmtid="{D5CDD505-2E9C-101B-9397-08002B2CF9AE}" pid="8" name="MediaServiceImageTags">
    <vt:lpwstr/>
  </property>
  <property fmtid="{D5CDD505-2E9C-101B-9397-08002B2CF9AE}" pid="9" name="Order">
    <vt:r8>25600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DocumentSecurity">
    <vt:lpwstr>1;#社外秘|2bccc057-7f2d-4b51-9481-fc2b174b25e4</vt:lpwstr>
  </property>
</Properties>
</file>