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48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321" autoAdjust="0"/>
    <p:restoredTop sz="73571" autoAdjust="0"/>
  </p:normalViewPr>
  <p:slideViewPr>
    <p:cSldViewPr snapToGrid="0" snapToObjects="1">
      <p:cViewPr varScale="1">
        <p:scale>
          <a:sx n="96" d="100"/>
          <a:sy n="96" d="100"/>
        </p:scale>
        <p:origin x="-912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2289</Words>
  <Application>Microsoft Macintosh PowerPoint</Application>
  <PresentationFormat>On-screen Show (16:10)</PresentationFormat>
  <Paragraphs>309</Paragraphs>
  <Slides>33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Ocupop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Nieling</dc:creator>
  <cp:lastModifiedBy>Valerie Chang</cp:lastModifiedBy>
  <cp:revision>1309</cp:revision>
  <dcterms:created xsi:type="dcterms:W3CDTF">2012-10-31T08:01:51Z</dcterms:created>
  <dcterms:modified xsi:type="dcterms:W3CDTF">2012-10-31T08:02:12Z</dcterms:modified>
</cp:coreProperties>
</file>